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1059" r:id="rId3"/>
    <p:sldId id="1058" r:id="rId4"/>
    <p:sldId id="1064" r:id="rId5"/>
    <p:sldId id="1061" r:id="rId6"/>
    <p:sldId id="1063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3" autoAdjust="0"/>
    <p:restoredTop sz="96366" autoAdjust="0"/>
  </p:normalViewPr>
  <p:slideViewPr>
    <p:cSldViewPr snapToGrid="0">
      <p:cViewPr varScale="1">
        <p:scale>
          <a:sx n="102" d="100"/>
          <a:sy n="102" d="100"/>
        </p:scale>
        <p:origin x="1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907CC-67F8-4338-83C4-51764125F613}" type="datetimeFigureOut">
              <a:rPr lang="de-DE" smtClean="0"/>
              <a:t>15.03.2019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6B423-5D07-4729-B267-3C3E197CF2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058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6B423-5D07-4729-B267-3C3E197CF2D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5120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6B423-5D07-4729-B267-3C3E197CF2D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6024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6B423-5D07-4729-B267-3C3E197CF2D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4479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ED6D5-44CB-4493-852C-C84A6AD58A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FA070BC-4D29-4533-B0FD-D6FBBADB60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83D726-2BD6-4645-B298-AECD7D744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1DEA-0783-49B1-A165-B569CBD275CD}" type="datetimeFigureOut">
              <a:rPr lang="de-DE" smtClean="0"/>
              <a:t>15.03.2019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5B77B8-0A96-4F81-9DED-7574A819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B92E0E-4DB4-448F-A943-BDC119B81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4F9-400D-40B7-9F97-47776B8FE0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7398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23E9C-8FD3-4D93-9076-A4E310981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DCC123A-6575-4CD2-914D-02890E228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472487-8847-4EBA-A38E-F4C9118D2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1DEA-0783-49B1-A165-B569CBD275CD}" type="datetimeFigureOut">
              <a:rPr lang="de-DE" smtClean="0"/>
              <a:t>15.03.2019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37EF14-90E6-4A12-A361-112FD7C61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667D38-FCBF-4AA4-8BB2-3D04396DE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4F9-400D-40B7-9F97-47776B8FE0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63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7D6BD7E-3D2B-497E-BE1C-5469C0086E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DEB7974-F617-4880-A755-57FD20E56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4F2879-76B5-45CB-BC4F-F0A1EB64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1DEA-0783-49B1-A165-B569CBD275CD}" type="datetimeFigureOut">
              <a:rPr lang="de-DE" smtClean="0"/>
              <a:t>15.03.2019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988F82-D5FF-49B1-A085-ED0830F7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41368F-142E-4C86-9C4A-DDB5404B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4F9-400D-40B7-9F97-47776B8FE0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36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01216-53FC-4DEE-88F5-D60CF73C7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A9AE0E-4D8C-4E5D-A299-DEBEED342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FF2C6C-51F2-42E2-AC84-656518FC9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1DEA-0783-49B1-A165-B569CBD275CD}" type="datetimeFigureOut">
              <a:rPr lang="de-DE" smtClean="0"/>
              <a:t>15.03.2019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CF82ED-75C2-4DBE-A707-65F01D33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4B7603-9EB8-46C9-954C-AFC0BBC02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4F9-400D-40B7-9F97-47776B8FE0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199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071A8D-A2BF-4E06-BF81-2F7E938CF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15DB3E9-58C6-46AB-9BFB-31C62F1CD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EFB816-7B9B-4320-AEB0-1C11BB7B9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1DEA-0783-49B1-A165-B569CBD275CD}" type="datetimeFigureOut">
              <a:rPr lang="de-DE" smtClean="0"/>
              <a:t>15.03.2019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B0CBF8-DAD7-4AB5-9F41-69E328A3A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D6800E-FEAE-44AA-A50B-14351B219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4F9-400D-40B7-9F97-47776B8FE0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499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7ADE52-A52C-4739-BEBD-CDF48696C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C6BB24-61CC-4172-BE0E-A3FDCCF33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EF2488C-3ABB-440C-ABE3-718BD9D91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1D19E0A-1524-4D4D-A301-841CBF23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1DEA-0783-49B1-A165-B569CBD275CD}" type="datetimeFigureOut">
              <a:rPr lang="de-DE" smtClean="0"/>
              <a:t>15.03.2019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6DCA79A-6679-4C52-8400-44C88A9C5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67498ED-B667-418C-8A26-6441EF252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4F9-400D-40B7-9F97-47776B8FE0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65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15276-B3C2-4084-84C7-B0B7BE5CA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5803E3D-36E8-4C33-BFAE-755FEB193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5EF0244-8D9C-4E10-A06E-494334FE4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D79D1DC-31DC-470D-94D1-EA905364A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69EA5F3-960B-477E-BCAA-339F03FC04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2C81AAE-221B-43AA-90B9-ADEEABC6C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1DEA-0783-49B1-A165-B569CBD275CD}" type="datetimeFigureOut">
              <a:rPr lang="de-DE" smtClean="0"/>
              <a:t>15.03.2019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3EF6A5A-5CDB-4026-A2EB-896A3C81F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6DBBB12-51E6-48CC-80DE-5FE1921D0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4F9-400D-40B7-9F97-47776B8FE0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7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02BD7B-2D3A-47C4-9686-83635B6A4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FC2562D-D7F3-4937-AC6F-D70BF6958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1DEA-0783-49B1-A165-B569CBD275CD}" type="datetimeFigureOut">
              <a:rPr lang="de-DE" smtClean="0"/>
              <a:t>15.03.2019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5A88355-1CDF-48B5-BDD5-BBEC628E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2181C2-F207-49FB-BF3C-DBD6390A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4F9-400D-40B7-9F97-47776B8FE0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29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D4877E-9A16-45B7-B0B4-42853F638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1DEA-0783-49B1-A165-B569CBD275CD}" type="datetimeFigureOut">
              <a:rPr lang="de-DE" smtClean="0"/>
              <a:t>15.03.2019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DF264A4-00E5-4850-99AB-530C679ED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544045-675A-44CB-88F5-1730E69B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4F9-400D-40B7-9F97-47776B8FE0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3450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F471FD-115B-4859-848A-1FAF5E7ED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6A9B38-AFE5-4847-9F0B-B27F29C27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3BA0519-B8B1-42FC-8DAE-85493CD8A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0083A56-1295-48F7-AD01-67D771C3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1DEA-0783-49B1-A165-B569CBD275CD}" type="datetimeFigureOut">
              <a:rPr lang="de-DE" smtClean="0"/>
              <a:t>15.03.2019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0ED9DB3-4306-410F-869B-6C48BFEA7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2F95E0B-1280-4380-98D0-37FF1317C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4F9-400D-40B7-9F97-47776B8FE0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5920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2D88B7-223C-41EE-916B-599687E3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97A062B-6D2E-4C85-BC23-27F1B8B376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08F6AF7-E9FF-4639-B0DB-8A0E37618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B16DA5-D48C-41CF-9791-E58BD6BEE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1DEA-0783-49B1-A165-B569CBD275CD}" type="datetimeFigureOut">
              <a:rPr lang="de-DE" smtClean="0"/>
              <a:t>15.03.2019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731453-C1B2-4079-96D8-E4EBE08D3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5B833F-EABF-4C7D-A738-FFC6CC3F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4F9-400D-40B7-9F97-47776B8FE0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991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BBDA412-A155-4B83-A131-1FBED6ABD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7367D16-DA0A-4B8C-9318-48480858F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76156A-5D90-488D-8990-8D74D84866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41DEA-0783-49B1-A165-B569CBD275CD}" type="datetimeFigureOut">
              <a:rPr lang="de-DE" smtClean="0"/>
              <a:t>15.03.2019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D00EF6-35A6-4D70-B56B-9791D7E95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D542D0-3ABF-40AD-AEEE-649370C7F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434F9-400D-40B7-9F97-47776B8FE0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381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875901-2942-40C7-8D84-D26FE22157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6600" dirty="0"/>
              <a:t>Titel der Studien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1C2F8CF-F523-4A1B-BC34-399AF86488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Name Vortragende/r</a:t>
            </a:r>
          </a:p>
        </p:txBody>
      </p:sp>
    </p:spTree>
    <p:extLst>
      <p:ext uri="{BB962C8B-B14F-4D97-AF65-F5344CB8AC3E}">
        <p14:creationId xmlns:p14="http://schemas.microsoft.com/office/powerpoint/2010/main" val="1135259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85D1D2-7219-4B04-BD75-B9750FB1E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Generelle Empfehlungen:</a:t>
            </a:r>
          </a:p>
          <a:p>
            <a:r>
              <a:rPr lang="de-DE" dirty="0"/>
              <a:t>Kurz halten (15 min. Vortrag für alle Paper)</a:t>
            </a:r>
          </a:p>
          <a:p>
            <a:r>
              <a:rPr lang="de-DE" dirty="0"/>
              <a:t>Besser Bilder als Text</a:t>
            </a:r>
          </a:p>
          <a:p>
            <a:r>
              <a:rPr lang="de-DE" dirty="0"/>
              <a:t>Text nur als Stichpunkte (möglichst nicht mehr als 4-5 pro Slide), Zitate nur falls unbedingt nötig, </a:t>
            </a:r>
            <a:r>
              <a:rPr lang="de-DE" b="1" u="sng" dirty="0"/>
              <a:t>nie</a:t>
            </a:r>
            <a:r>
              <a:rPr lang="de-DE" dirty="0"/>
              <a:t> Prosa!</a:t>
            </a:r>
          </a:p>
        </p:txBody>
      </p:sp>
    </p:spTree>
    <p:extLst>
      <p:ext uri="{BB962C8B-B14F-4D97-AF65-F5344CB8AC3E}">
        <p14:creationId xmlns:p14="http://schemas.microsoft.com/office/powerpoint/2010/main" val="3936827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C11AB9A-FB0E-42EF-970A-18AC5A7F3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104192" y="-190842"/>
            <a:ext cx="3323485" cy="8669575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FF6D610C-C75B-431C-A2C9-2187F1039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1056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Hintergrund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1DE42B6-3E79-4AD9-99B6-BAB32C57CB68}"/>
              </a:ext>
            </a:extLst>
          </p:cNvPr>
          <p:cNvSpPr txBox="1"/>
          <p:nvPr/>
        </p:nvSpPr>
        <p:spPr>
          <a:xfrm>
            <a:off x="1102581" y="1134507"/>
            <a:ext cx="99868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u="sng" dirty="0"/>
              <a:t>Optional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Kurz wesentliche Hintergrundinformationen, die für das Verständnis der Studie wichtig sind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Ggf. Grafiken aus vorangegangenen Studien o.Ä. zur Erläuterung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Beispiel: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655AA9C-73A2-48BB-8A96-59E5ECF2FE0B}"/>
              </a:ext>
            </a:extLst>
          </p:cNvPr>
          <p:cNvSpPr txBox="1"/>
          <p:nvPr/>
        </p:nvSpPr>
        <p:spPr>
          <a:xfrm>
            <a:off x="9016322" y="6536083"/>
            <a:ext cx="3175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Friedrich M et al., J Am Coll </a:t>
            </a:r>
            <a:r>
              <a:rPr lang="de-DE" sz="1400" dirty="0" err="1">
                <a:solidFill>
                  <a:schemeClr val="bg1"/>
                </a:solidFill>
              </a:rPr>
              <a:t>Cardiol</a:t>
            </a:r>
            <a:r>
              <a:rPr lang="de-DE" sz="1400" dirty="0">
                <a:solidFill>
                  <a:schemeClr val="bg1"/>
                </a:solidFill>
              </a:rPr>
              <a:t>. 2009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24C3AD0E-1900-4FE1-869C-B176B9E7498D}"/>
              </a:ext>
            </a:extLst>
          </p:cNvPr>
          <p:cNvCxnSpPr>
            <a:cxnSpLocks/>
          </p:cNvCxnSpPr>
          <p:nvPr/>
        </p:nvCxnSpPr>
        <p:spPr>
          <a:xfrm>
            <a:off x="9134573" y="6019859"/>
            <a:ext cx="1480008" cy="418649"/>
          </a:xfrm>
          <a:prstGeom prst="straightConnector1">
            <a:avLst/>
          </a:prstGeom>
          <a:ln w="171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8CECCF1D-9D73-4C64-8F59-631E12EB01C2}"/>
              </a:ext>
            </a:extLst>
          </p:cNvPr>
          <p:cNvSpPr/>
          <p:nvPr/>
        </p:nvSpPr>
        <p:spPr>
          <a:xfrm>
            <a:off x="7871037" y="5591518"/>
            <a:ext cx="1522675" cy="76332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Referenz nicht vergessen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C670399-78E2-45D4-B837-48CF829B8289}"/>
              </a:ext>
            </a:extLst>
          </p:cNvPr>
          <p:cNvSpPr/>
          <p:nvPr/>
        </p:nvSpPr>
        <p:spPr>
          <a:xfrm>
            <a:off x="2491324" y="4818598"/>
            <a:ext cx="7609398" cy="349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624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5A2634A-D9CC-445C-92ED-B03002284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25" y="2426764"/>
            <a:ext cx="5148910" cy="3824246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8039BE47-B627-42D3-B67B-345F782E8809}"/>
              </a:ext>
            </a:extLst>
          </p:cNvPr>
          <p:cNvSpPr/>
          <p:nvPr/>
        </p:nvSpPr>
        <p:spPr>
          <a:xfrm>
            <a:off x="453226" y="2194561"/>
            <a:ext cx="5534108" cy="4208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6D6B69-2A3C-4C66-8672-BD441370E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1056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Thema 1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4579F16-7233-4C00-8BE6-018F5C5CE4B1}"/>
              </a:ext>
            </a:extLst>
          </p:cNvPr>
          <p:cNvSpPr txBox="1"/>
          <p:nvPr/>
        </p:nvSpPr>
        <p:spPr>
          <a:xfrm>
            <a:off x="265585" y="1041531"/>
            <a:ext cx="11512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u="sng" dirty="0"/>
              <a:t>Kurze</a:t>
            </a:r>
            <a:r>
              <a:rPr lang="de-DE" sz="2000" dirty="0"/>
              <a:t> Zusammenfassung der </a:t>
            </a:r>
            <a:r>
              <a:rPr lang="de-DE" sz="2000" u="sng" dirty="0"/>
              <a:t>wesentlichen</a:t>
            </a:r>
            <a:r>
              <a:rPr lang="de-DE" sz="2000" dirty="0"/>
              <a:t> Ergebnisse möglichst anhand von Grafiken mit Hervorheben der </a:t>
            </a:r>
            <a:r>
              <a:rPr lang="de-DE" sz="2000" u="sng" dirty="0"/>
              <a:t>wichtigen Punkte</a:t>
            </a:r>
            <a:r>
              <a:rPr lang="de-DE" sz="2000" dirty="0"/>
              <a:t>. Auf Lesbarkeit achten.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48F6145-6BF4-46F6-A1AF-4D9A5FBF6620}"/>
              </a:ext>
            </a:extLst>
          </p:cNvPr>
          <p:cNvSpPr/>
          <p:nvPr/>
        </p:nvSpPr>
        <p:spPr>
          <a:xfrm>
            <a:off x="6207768" y="2185120"/>
            <a:ext cx="5534108" cy="4208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L-Form 14">
            <a:extLst>
              <a:ext uri="{FF2B5EF4-FFF2-40B4-BE49-F238E27FC236}">
                <a16:creationId xmlns:a16="http://schemas.microsoft.com/office/drawing/2014/main" id="{FE681A06-21FE-456B-B715-5BF16FBFE6E9}"/>
              </a:ext>
            </a:extLst>
          </p:cNvPr>
          <p:cNvSpPr/>
          <p:nvPr/>
        </p:nvSpPr>
        <p:spPr>
          <a:xfrm rot="18820788">
            <a:off x="5012297" y="5569968"/>
            <a:ext cx="863319" cy="548064"/>
          </a:xfrm>
          <a:prstGeom prst="corner">
            <a:avLst>
              <a:gd name="adj1" fmla="val 27897"/>
              <a:gd name="adj2" fmla="val 2669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Kreuz 15">
            <a:extLst>
              <a:ext uri="{FF2B5EF4-FFF2-40B4-BE49-F238E27FC236}">
                <a16:creationId xmlns:a16="http://schemas.microsoft.com/office/drawing/2014/main" id="{B49EA8F9-36C5-4354-AB39-33B47EBD11F5}"/>
              </a:ext>
            </a:extLst>
          </p:cNvPr>
          <p:cNvSpPr/>
          <p:nvPr/>
        </p:nvSpPr>
        <p:spPr>
          <a:xfrm rot="2671122">
            <a:off x="10617599" y="5399670"/>
            <a:ext cx="1117485" cy="1063134"/>
          </a:xfrm>
          <a:prstGeom prst="plus">
            <a:avLst>
              <a:gd name="adj" fmla="val 4399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B920522-5890-4C3B-B2A1-F00C9EDC8BC5}"/>
              </a:ext>
            </a:extLst>
          </p:cNvPr>
          <p:cNvSpPr txBox="1"/>
          <p:nvPr/>
        </p:nvSpPr>
        <p:spPr>
          <a:xfrm>
            <a:off x="10100722" y="6539989"/>
            <a:ext cx="2091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Thiele H et al., NEJM 2017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F258C03-513F-4A16-9E68-DF90CA8BB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2811" y="2426764"/>
            <a:ext cx="2709277" cy="377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20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0A38CE9-CCF5-41E9-A69C-61AF240BD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4822" y="2648985"/>
            <a:ext cx="2561346" cy="356089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FC8F280-1E30-4905-AD84-2A1ED85D2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10" y="2541376"/>
            <a:ext cx="5417939" cy="3295705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8039BE47-B627-42D3-B67B-345F782E8809}"/>
              </a:ext>
            </a:extLst>
          </p:cNvPr>
          <p:cNvSpPr/>
          <p:nvPr/>
        </p:nvSpPr>
        <p:spPr>
          <a:xfrm>
            <a:off x="453226" y="2194561"/>
            <a:ext cx="5534108" cy="4208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6D6B69-2A3C-4C66-8672-BD441370E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1056"/>
            <a:ext cx="10515600" cy="1325563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Thema 2, Thema 3, etc…, nur wichtige „</a:t>
            </a:r>
            <a:r>
              <a:rPr lang="de-DE" sz="3200" dirty="0" err="1">
                <a:solidFill>
                  <a:schemeClr val="bg1"/>
                </a:solidFill>
              </a:rPr>
              <a:t>take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home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messages</a:t>
            </a:r>
            <a:r>
              <a:rPr lang="de-DE" sz="3200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4579F16-7233-4C00-8BE6-018F5C5CE4B1}"/>
              </a:ext>
            </a:extLst>
          </p:cNvPr>
          <p:cNvSpPr txBox="1"/>
          <p:nvPr/>
        </p:nvSpPr>
        <p:spPr>
          <a:xfrm>
            <a:off x="265585" y="1041531"/>
            <a:ext cx="11512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u="sng" dirty="0"/>
              <a:t>Kurze</a:t>
            </a:r>
            <a:r>
              <a:rPr lang="de-DE" sz="2000" dirty="0"/>
              <a:t> Zusammenfassung der </a:t>
            </a:r>
            <a:r>
              <a:rPr lang="de-DE" sz="2000" u="sng" dirty="0"/>
              <a:t>wesentlichen</a:t>
            </a:r>
            <a:r>
              <a:rPr lang="de-DE" sz="2000" dirty="0"/>
              <a:t> Ergebnisse möglichst anhand von Grafiken mit Hervorheben der </a:t>
            </a:r>
            <a:r>
              <a:rPr lang="de-DE" sz="2000" u="sng" dirty="0"/>
              <a:t>wichtigen Punkte</a:t>
            </a:r>
            <a:r>
              <a:rPr lang="de-DE" sz="2000" dirty="0"/>
              <a:t>. Auf Lesbarkeit achten.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48F6145-6BF4-46F6-A1AF-4D9A5FBF6620}"/>
              </a:ext>
            </a:extLst>
          </p:cNvPr>
          <p:cNvSpPr/>
          <p:nvPr/>
        </p:nvSpPr>
        <p:spPr>
          <a:xfrm>
            <a:off x="6207768" y="2185120"/>
            <a:ext cx="5534108" cy="4208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L-Form 14">
            <a:extLst>
              <a:ext uri="{FF2B5EF4-FFF2-40B4-BE49-F238E27FC236}">
                <a16:creationId xmlns:a16="http://schemas.microsoft.com/office/drawing/2014/main" id="{FE681A06-21FE-456B-B715-5BF16FBFE6E9}"/>
              </a:ext>
            </a:extLst>
          </p:cNvPr>
          <p:cNvSpPr/>
          <p:nvPr/>
        </p:nvSpPr>
        <p:spPr>
          <a:xfrm rot="18820788">
            <a:off x="5012297" y="5569968"/>
            <a:ext cx="863319" cy="548064"/>
          </a:xfrm>
          <a:prstGeom prst="corner">
            <a:avLst>
              <a:gd name="adj1" fmla="val 27897"/>
              <a:gd name="adj2" fmla="val 2669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Kreuz 15">
            <a:extLst>
              <a:ext uri="{FF2B5EF4-FFF2-40B4-BE49-F238E27FC236}">
                <a16:creationId xmlns:a16="http://schemas.microsoft.com/office/drawing/2014/main" id="{B49EA8F9-36C5-4354-AB39-33B47EBD11F5}"/>
              </a:ext>
            </a:extLst>
          </p:cNvPr>
          <p:cNvSpPr/>
          <p:nvPr/>
        </p:nvSpPr>
        <p:spPr>
          <a:xfrm rot="2671122">
            <a:off x="10617599" y="5399670"/>
            <a:ext cx="1117485" cy="1063134"/>
          </a:xfrm>
          <a:prstGeom prst="plus">
            <a:avLst>
              <a:gd name="adj" fmla="val 4399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B920522-5890-4C3B-B2A1-F00C9EDC8BC5}"/>
              </a:ext>
            </a:extLst>
          </p:cNvPr>
          <p:cNvSpPr txBox="1"/>
          <p:nvPr/>
        </p:nvSpPr>
        <p:spPr>
          <a:xfrm>
            <a:off x="10100722" y="6539989"/>
            <a:ext cx="2091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Thiele H et al., NEJM 2017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AEAAEC0-EB2A-4033-9816-BAB1345A0F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7118" y="2648985"/>
            <a:ext cx="2597704" cy="356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64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30694D95-C045-40C0-B5EC-93FBF7668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1056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Zusammenfassung und Ausblick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822E4F4-83EB-4636-B021-D922B8A45D9E}"/>
              </a:ext>
            </a:extLst>
          </p:cNvPr>
          <p:cNvSpPr txBox="1"/>
          <p:nvPr/>
        </p:nvSpPr>
        <p:spPr>
          <a:xfrm>
            <a:off x="528762" y="1214020"/>
            <a:ext cx="9986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Hier wesentliche Punkte </a:t>
            </a:r>
            <a:r>
              <a:rPr lang="de-DE" sz="2800" u="sng" dirty="0"/>
              <a:t>kurz</a:t>
            </a:r>
            <a:r>
              <a:rPr lang="de-DE" sz="2800" dirty="0"/>
              <a:t> als Stichpunkt zusammenfassen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Ggf. Ausblick auf zukünftige Entwicklungen</a:t>
            </a:r>
          </a:p>
        </p:txBody>
      </p:sp>
    </p:spTree>
    <p:extLst>
      <p:ext uri="{BB962C8B-B14F-4D97-AF65-F5344CB8AC3E}">
        <p14:creationId xmlns:p14="http://schemas.microsoft.com/office/powerpoint/2010/main" val="1370957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Office PowerPoint</Application>
  <PresentationFormat>Breitbild</PresentationFormat>
  <Paragraphs>25</Paragraphs>
  <Slides>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Titel der Studien</vt:lpstr>
      <vt:lpstr>PowerPoint-Präsentation</vt:lpstr>
      <vt:lpstr>Hintergrund</vt:lpstr>
      <vt:lpstr>Thema 1</vt:lpstr>
      <vt:lpstr>Thema 2, Thema 3, etc…, nur wichtige „take home messages“</vt:lpstr>
      <vt:lpstr>Zusammenfassung und Ausblick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Leitlinie Hypertonie</dc:title>
  <dc:creator>Fengler, Karl [HZL]</dc:creator>
  <cp:lastModifiedBy>Fengler, Karl [HZL]</cp:lastModifiedBy>
  <cp:revision>85</cp:revision>
  <dcterms:created xsi:type="dcterms:W3CDTF">2018-01-26T08:40:28Z</dcterms:created>
  <dcterms:modified xsi:type="dcterms:W3CDTF">2019-03-15T13:59:03Z</dcterms:modified>
</cp:coreProperties>
</file>