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1059" r:id="rId3"/>
    <p:sldId id="1058" r:id="rId4"/>
    <p:sldId id="264" r:id="rId5"/>
    <p:sldId id="1061" r:id="rId6"/>
    <p:sldId id="1060" r:id="rId7"/>
    <p:sldId id="1063" r:id="rId8"/>
    <p:sldId id="10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3" autoAdjust="0"/>
    <p:restoredTop sz="96366" autoAdjust="0"/>
  </p:normalViewPr>
  <p:slideViewPr>
    <p:cSldViewPr snapToGrid="0">
      <p:cViewPr varScale="1">
        <p:scale>
          <a:sx n="102" d="100"/>
          <a:sy n="102" d="100"/>
        </p:scale>
        <p:origin x="18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07CC-67F8-4338-83C4-51764125F613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B423-5D07-4729-B267-3C3E197CF2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0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12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8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B423-5D07-4729-B267-3C3E197CF2D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73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ED6D5-44CB-4493-852C-C84A6AD58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A070BC-4D29-4533-B0FD-D6FBBADB6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3D726-2BD6-4645-B298-AECD7D74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B77B8-0A96-4F81-9DED-7574A819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B92E0E-4DB4-448F-A943-BDC119B8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3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3E9C-8FD3-4D93-9076-A4E31098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CC123A-6575-4CD2-914D-02890E228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72487-8847-4EBA-A38E-F4C9118D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7EF14-90E6-4A12-A361-112FD7C6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7D38-FCBF-4AA4-8BB2-3D04396D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D6BD7E-3D2B-497E-BE1C-5469C0086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EB7974-F617-4880-A755-57FD20E56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4F2879-76B5-45CB-BC4F-F0A1EB64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88F82-D5FF-49B1-A085-ED0830F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1368F-142E-4C86-9C4A-DDB5404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36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01216-53FC-4DEE-88F5-D60CF73C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A9AE0E-4D8C-4E5D-A299-DEBEED34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F2C6C-51F2-42E2-AC84-656518FC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CF82ED-75C2-4DBE-A707-65F01D33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4B7603-9EB8-46C9-954C-AFC0BBC0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71A8D-A2BF-4E06-BF81-2F7E938C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5DB3E9-58C6-46AB-9BFB-31C62F1CD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EFB816-7B9B-4320-AEB0-1C11BB7B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B0CBF8-DAD7-4AB5-9F41-69E328A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6800E-FEAE-44AA-A50B-14351B21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9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ADE52-A52C-4739-BEBD-CDF48696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6BB24-61CC-4172-BE0E-A3FDCCF3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F2488C-3ABB-440C-ABE3-718BD9D91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D19E0A-1524-4D4D-A301-841CBF23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DCA79A-6679-4C52-8400-44C88A9C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7498ED-B667-418C-8A26-6441EF25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5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15276-B3C2-4084-84C7-B0B7BE5C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03E3D-36E8-4C33-BFAE-755FEB193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EF0244-8D9C-4E10-A06E-494334FE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79D1DC-31DC-470D-94D1-EA905364A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9EA5F3-960B-477E-BCAA-339F03FC0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C81AAE-221B-43AA-90B9-ADEEABC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EF6A5A-5CDB-4026-A2EB-896A3C81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DBBB12-51E6-48CC-80DE-5FE1921D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2BD7B-2D3A-47C4-9686-83635B6A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C2562D-D7F3-4937-AC6F-D70BF695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A88355-1CDF-48B5-BDD5-BBEC628E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181C2-F207-49FB-BF3C-DBD6390A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9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D4877E-9A16-45B7-B0B4-42853F63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F264A4-00E5-4850-99AB-530C679E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44045-675A-44CB-88F5-1730E69B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45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471FD-115B-4859-848A-1FAF5E7E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A9B38-AFE5-4847-9F0B-B27F29C2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BA0519-B8B1-42FC-8DAE-85493CD8A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083A56-1295-48F7-AD01-67D771C3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ED9DB3-4306-410F-869B-6C48BFEA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F95E0B-1280-4380-98D0-37FF1317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2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88B7-223C-41EE-916B-599687E3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7A062B-6D2E-4C85-BC23-27F1B8B37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8F6AF7-E9FF-4639-B0DB-8A0E3761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B16DA5-D48C-41CF-9791-E58BD6BE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31453-C1B2-4079-96D8-E4EBE08D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5B833F-EABF-4C7D-A738-FFC6CC3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BDA412-A155-4B83-A131-1FBED6AB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367D16-DA0A-4B8C-9318-48480858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6156A-5D90-488D-8990-8D74D8486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1DEA-0783-49B1-A165-B569CBD275CD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D00EF6-35A6-4D70-B56B-9791D7E95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542D0-3ABF-40AD-AEEE-649370C7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4F9-400D-40B7-9F97-47776B8FE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8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75901-2942-40C7-8D84-D26FE2215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/>
              <a:t>Titel der Studien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C2F8CF-F523-4A1B-BC34-399AF8648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Name Vortragende/r</a:t>
            </a:r>
          </a:p>
        </p:txBody>
      </p:sp>
    </p:spTree>
    <p:extLst>
      <p:ext uri="{BB962C8B-B14F-4D97-AF65-F5344CB8AC3E}">
        <p14:creationId xmlns:p14="http://schemas.microsoft.com/office/powerpoint/2010/main" val="113525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5D1D2-7219-4B04-BD75-B9750FB1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Generelle Empfehlungen:</a:t>
            </a:r>
          </a:p>
          <a:p>
            <a:r>
              <a:rPr lang="de-DE" dirty="0"/>
              <a:t>Kurz halten (15 min. Vortrag für alle Paper)</a:t>
            </a:r>
          </a:p>
          <a:p>
            <a:r>
              <a:rPr lang="de-DE" dirty="0"/>
              <a:t>Besser Bilder als Text</a:t>
            </a:r>
          </a:p>
          <a:p>
            <a:r>
              <a:rPr lang="de-DE" dirty="0"/>
              <a:t>Text nur als Stichpunkte (möglichst nicht mehr als 4-5 pro Slide), Zitate nur falls unbedingt nötig, </a:t>
            </a:r>
            <a:r>
              <a:rPr lang="de-DE" b="1" u="sng" dirty="0"/>
              <a:t>nie</a:t>
            </a:r>
            <a:r>
              <a:rPr lang="de-DE" dirty="0"/>
              <a:t> Prosa!</a:t>
            </a:r>
          </a:p>
        </p:txBody>
      </p:sp>
    </p:spTree>
    <p:extLst>
      <p:ext uri="{BB962C8B-B14F-4D97-AF65-F5344CB8AC3E}">
        <p14:creationId xmlns:p14="http://schemas.microsoft.com/office/powerpoint/2010/main" val="393682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778ED15-BA8F-44F6-A60D-11AC0B32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69" y="2332393"/>
            <a:ext cx="3556608" cy="295633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F6D610C-C75B-431C-A2C9-2187F103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Hintergrund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DE42B6-3E79-4AD9-99B6-BAB32C57CB68}"/>
              </a:ext>
            </a:extLst>
          </p:cNvPr>
          <p:cNvSpPr txBox="1"/>
          <p:nvPr/>
        </p:nvSpPr>
        <p:spPr>
          <a:xfrm>
            <a:off x="1102581" y="1134507"/>
            <a:ext cx="9986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u="sng" dirty="0"/>
              <a:t>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Kurz wesentliche Hintergrundinformationen, die für das Verständnis der Studie wichtig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Ggf. Grafiken aus vorangegangenen Studien o.Ä. zur Erläuterung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Beispiel: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2521DC-15DF-4980-A649-B84AFAF47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5" y="2620910"/>
            <a:ext cx="5064981" cy="339894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55AA9C-73A2-48BB-8A96-59E5ECF2FE0B}"/>
              </a:ext>
            </a:extLst>
          </p:cNvPr>
          <p:cNvSpPr txBox="1"/>
          <p:nvPr/>
        </p:nvSpPr>
        <p:spPr>
          <a:xfrm>
            <a:off x="10100722" y="6539989"/>
            <a:ext cx="209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Thiele H et al., NEJM 2012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4C3AD0E-1900-4FE1-869C-B176B9E7498D}"/>
              </a:ext>
            </a:extLst>
          </p:cNvPr>
          <p:cNvCxnSpPr>
            <a:cxnSpLocks/>
          </p:cNvCxnSpPr>
          <p:nvPr/>
        </p:nvCxnSpPr>
        <p:spPr>
          <a:xfrm>
            <a:off x="9134573" y="6019859"/>
            <a:ext cx="1480008" cy="418649"/>
          </a:xfrm>
          <a:prstGeom prst="straightConnector1">
            <a:avLst/>
          </a:prstGeom>
          <a:ln w="171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CECCF1D-9D73-4C64-8F59-631E12EB01C2}"/>
              </a:ext>
            </a:extLst>
          </p:cNvPr>
          <p:cNvSpPr/>
          <p:nvPr/>
        </p:nvSpPr>
        <p:spPr>
          <a:xfrm>
            <a:off x="7871037" y="5591518"/>
            <a:ext cx="1522675" cy="7633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Referenz nicht vergessen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CF92C-3ECA-4835-A5CA-069D225BB3FB}"/>
              </a:ext>
            </a:extLst>
          </p:cNvPr>
          <p:cNvSpPr txBox="1"/>
          <p:nvPr/>
        </p:nvSpPr>
        <p:spPr>
          <a:xfrm>
            <a:off x="6217920" y="378350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08362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D6B69-2A3C-4C66-8672-BD44137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Methodik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579F16-7233-4C00-8BE6-018F5C5CE4B1}"/>
              </a:ext>
            </a:extLst>
          </p:cNvPr>
          <p:cNvSpPr txBox="1"/>
          <p:nvPr/>
        </p:nvSpPr>
        <p:spPr>
          <a:xfrm>
            <a:off x="1224501" y="1836751"/>
            <a:ext cx="9986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Wenige</a:t>
            </a:r>
            <a:r>
              <a:rPr lang="de-DE" sz="2800" dirty="0"/>
              <a:t>, </a:t>
            </a:r>
            <a:r>
              <a:rPr lang="de-DE" sz="2800" u="sng" dirty="0"/>
              <a:t>wichtige</a:t>
            </a:r>
            <a:r>
              <a:rPr lang="de-DE" sz="2800" dirty="0"/>
              <a:t> Punkte z.B.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Art der Studie (uni-/multizentrisch, prospektiv-randomisiert kontrolliert, Fall-Kontroll-Studie, retrospektiv,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Ziel/Fragestellung der Studie</a:t>
            </a:r>
          </a:p>
        </p:txBody>
      </p:sp>
    </p:spTree>
    <p:extLst>
      <p:ext uri="{BB962C8B-B14F-4D97-AF65-F5344CB8AC3E}">
        <p14:creationId xmlns:p14="http://schemas.microsoft.com/office/powerpoint/2010/main" val="16400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8039BE47-B627-42D3-B67B-345F782E8809}"/>
              </a:ext>
            </a:extLst>
          </p:cNvPr>
          <p:cNvSpPr/>
          <p:nvPr/>
        </p:nvSpPr>
        <p:spPr>
          <a:xfrm>
            <a:off x="453226" y="2194561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D6B69-2A3C-4C66-8672-BD44137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Ergebnisse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579F16-7233-4C00-8BE6-018F5C5CE4B1}"/>
              </a:ext>
            </a:extLst>
          </p:cNvPr>
          <p:cNvSpPr txBox="1"/>
          <p:nvPr/>
        </p:nvSpPr>
        <p:spPr>
          <a:xfrm>
            <a:off x="265585" y="1041531"/>
            <a:ext cx="11512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u="sng" dirty="0"/>
              <a:t>Kurze</a:t>
            </a:r>
            <a:r>
              <a:rPr lang="de-DE" sz="2000" dirty="0"/>
              <a:t> Zusammenfassung der </a:t>
            </a:r>
            <a:r>
              <a:rPr lang="de-DE" sz="2000" u="sng" dirty="0"/>
              <a:t>wesentlichen</a:t>
            </a:r>
            <a:r>
              <a:rPr lang="de-DE" sz="2000" dirty="0"/>
              <a:t> Ergebnisse möglichst anhand von Grafiken mit Hervorheben der </a:t>
            </a:r>
            <a:r>
              <a:rPr lang="de-DE" sz="2000" u="sng" dirty="0"/>
              <a:t>wichtigen Punkte</a:t>
            </a:r>
            <a:r>
              <a:rPr lang="de-DE" sz="2000" dirty="0"/>
              <a:t>. Auf Lesbarkeit achten. 2-3 Folien. Zunächst Baseline Charakteristika (soweit anwendbar)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Beispiel: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3C8BE8-E747-4D63-BEC7-CE52ED9B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7" y="2742524"/>
            <a:ext cx="3947574" cy="35763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025F6AA-E429-4AC5-8FD7-ACE6B6780015}"/>
              </a:ext>
            </a:extLst>
          </p:cNvPr>
          <p:cNvSpPr txBox="1"/>
          <p:nvPr/>
        </p:nvSpPr>
        <p:spPr>
          <a:xfrm>
            <a:off x="4633914" y="4541797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 = </a:t>
            </a:r>
            <a:r>
              <a:rPr lang="de-DE" sz="1600" dirty="0" err="1"/>
              <a:t>n.s</a:t>
            </a:r>
            <a:r>
              <a:rPr lang="de-DE" sz="1600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41CC37-2464-4FCA-8BCA-B34458B5D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36" y="2389449"/>
            <a:ext cx="2701748" cy="37456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2BD27C-9E9E-4891-8E6E-6A73F9064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327" y="2388006"/>
            <a:ext cx="2736740" cy="374560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48F6145-6BF4-46F6-A1AF-4D9A5FBF6620}"/>
              </a:ext>
            </a:extLst>
          </p:cNvPr>
          <p:cNvSpPr/>
          <p:nvPr/>
        </p:nvSpPr>
        <p:spPr>
          <a:xfrm>
            <a:off x="6207768" y="2185120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FE681A06-21FE-456B-B715-5BF16FBFE6E9}"/>
              </a:ext>
            </a:extLst>
          </p:cNvPr>
          <p:cNvSpPr/>
          <p:nvPr/>
        </p:nvSpPr>
        <p:spPr>
          <a:xfrm rot="18820788">
            <a:off x="5012297" y="5569968"/>
            <a:ext cx="863319" cy="548064"/>
          </a:xfrm>
          <a:prstGeom prst="corner">
            <a:avLst>
              <a:gd name="adj1" fmla="val 27897"/>
              <a:gd name="adj2" fmla="val 266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Kreuz 15">
            <a:extLst>
              <a:ext uri="{FF2B5EF4-FFF2-40B4-BE49-F238E27FC236}">
                <a16:creationId xmlns:a16="http://schemas.microsoft.com/office/drawing/2014/main" id="{B49EA8F9-36C5-4354-AB39-33B47EBD11F5}"/>
              </a:ext>
            </a:extLst>
          </p:cNvPr>
          <p:cNvSpPr/>
          <p:nvPr/>
        </p:nvSpPr>
        <p:spPr>
          <a:xfrm rot="2671122">
            <a:off x="10617599" y="5399670"/>
            <a:ext cx="1117485" cy="1063134"/>
          </a:xfrm>
          <a:prstGeom prst="plus">
            <a:avLst>
              <a:gd name="adj" fmla="val 439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920522-5890-4C3B-B2A1-F00C9EDC8BC5}"/>
              </a:ext>
            </a:extLst>
          </p:cNvPr>
          <p:cNvSpPr txBox="1"/>
          <p:nvPr/>
        </p:nvSpPr>
        <p:spPr>
          <a:xfrm>
            <a:off x="10100722" y="6539989"/>
            <a:ext cx="209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Thiele H et al., NEJM 2017</a:t>
            </a:r>
          </a:p>
        </p:txBody>
      </p:sp>
    </p:spTree>
    <p:extLst>
      <p:ext uri="{BB962C8B-B14F-4D97-AF65-F5344CB8AC3E}">
        <p14:creationId xmlns:p14="http://schemas.microsoft.com/office/powerpoint/2010/main" val="279966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D6B69-2A3C-4C66-8672-BD44137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Ergebnisse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579F16-7233-4C00-8BE6-018F5C5CE4B1}"/>
              </a:ext>
            </a:extLst>
          </p:cNvPr>
          <p:cNvSpPr txBox="1"/>
          <p:nvPr/>
        </p:nvSpPr>
        <p:spPr>
          <a:xfrm>
            <a:off x="528762" y="926761"/>
            <a:ext cx="998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Dann Ergebnisse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Beispiel: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29631-A6D2-4514-80A8-CD321DFE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3" y="3171471"/>
            <a:ext cx="5328462" cy="25137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483840-285C-480D-91A7-95DD7A0F4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886" y="2585165"/>
            <a:ext cx="2539240" cy="3429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62F603-10BF-4D09-9809-C2A69BA4B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200" y="2643602"/>
            <a:ext cx="2319816" cy="320039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96CC61C-8F33-49EB-AC02-6A4AC69C03B2}"/>
              </a:ext>
            </a:extLst>
          </p:cNvPr>
          <p:cNvSpPr/>
          <p:nvPr/>
        </p:nvSpPr>
        <p:spPr>
          <a:xfrm>
            <a:off x="453226" y="2242267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-Form 7">
            <a:extLst>
              <a:ext uri="{FF2B5EF4-FFF2-40B4-BE49-F238E27FC236}">
                <a16:creationId xmlns:a16="http://schemas.microsoft.com/office/drawing/2014/main" id="{57DFEA4C-B5EC-432C-A22D-27718A26FF73}"/>
              </a:ext>
            </a:extLst>
          </p:cNvPr>
          <p:cNvSpPr/>
          <p:nvPr/>
        </p:nvSpPr>
        <p:spPr>
          <a:xfrm rot="18820788">
            <a:off x="5012297" y="5569968"/>
            <a:ext cx="863319" cy="548064"/>
          </a:xfrm>
          <a:prstGeom prst="corner">
            <a:avLst>
              <a:gd name="adj1" fmla="val 27897"/>
              <a:gd name="adj2" fmla="val 2669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Kreuz 8">
            <a:extLst>
              <a:ext uri="{FF2B5EF4-FFF2-40B4-BE49-F238E27FC236}">
                <a16:creationId xmlns:a16="http://schemas.microsoft.com/office/drawing/2014/main" id="{9EAB5F73-6C0F-46D4-A85E-4A17C56490D0}"/>
              </a:ext>
            </a:extLst>
          </p:cNvPr>
          <p:cNvSpPr/>
          <p:nvPr/>
        </p:nvSpPr>
        <p:spPr>
          <a:xfrm rot="2671122">
            <a:off x="10617599" y="5399670"/>
            <a:ext cx="1117485" cy="1063134"/>
          </a:xfrm>
          <a:prstGeom prst="plus">
            <a:avLst>
              <a:gd name="adj" fmla="val 4399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E7F68C-192A-4B5E-AD2C-97A019C75D2C}"/>
              </a:ext>
            </a:extLst>
          </p:cNvPr>
          <p:cNvSpPr/>
          <p:nvPr/>
        </p:nvSpPr>
        <p:spPr>
          <a:xfrm>
            <a:off x="6207768" y="2232826"/>
            <a:ext cx="5534108" cy="4208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F22EB3-D5C3-4BC9-BF08-6B3DBD6560A2}"/>
              </a:ext>
            </a:extLst>
          </p:cNvPr>
          <p:cNvSpPr txBox="1"/>
          <p:nvPr/>
        </p:nvSpPr>
        <p:spPr>
          <a:xfrm>
            <a:off x="10100722" y="6539989"/>
            <a:ext cx="209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Thiele H et al., NEJM 2017</a:t>
            </a:r>
          </a:p>
        </p:txBody>
      </p:sp>
    </p:spTree>
    <p:extLst>
      <p:ext uri="{BB962C8B-B14F-4D97-AF65-F5344CB8AC3E}">
        <p14:creationId xmlns:p14="http://schemas.microsoft.com/office/powerpoint/2010/main" val="426061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0694D95-C045-40C0-B5EC-93FBF766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Diskussion und Limitationen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22E4F4-83EB-4636-B021-D922B8A45D9E}"/>
              </a:ext>
            </a:extLst>
          </p:cNvPr>
          <p:cNvSpPr txBox="1"/>
          <p:nvPr/>
        </p:nvSpPr>
        <p:spPr>
          <a:xfrm>
            <a:off x="528762" y="1214020"/>
            <a:ext cx="998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Hier wesentliche Punkte der Diskussion vorstellen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Limitationen stichpunktartig</a:t>
            </a:r>
          </a:p>
        </p:txBody>
      </p:sp>
    </p:spTree>
    <p:extLst>
      <p:ext uri="{BB962C8B-B14F-4D97-AF65-F5344CB8AC3E}">
        <p14:creationId xmlns:p14="http://schemas.microsoft.com/office/powerpoint/2010/main" val="137095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C290C6-48B8-466A-9818-F3A9FCD3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056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Zusammenfassung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B61CD3-80CF-4892-B6CE-3BC3C978DF20}"/>
              </a:ext>
            </a:extLst>
          </p:cNvPr>
          <p:cNvSpPr txBox="1"/>
          <p:nvPr/>
        </p:nvSpPr>
        <p:spPr>
          <a:xfrm>
            <a:off x="528762" y="1134507"/>
            <a:ext cx="998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u="sng" dirty="0"/>
              <a:t>Optional</a:t>
            </a:r>
            <a:r>
              <a:rPr lang="de-DE" sz="2800" dirty="0"/>
              <a:t>, ggf. bei vorangegangener Folie integrieren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Kurze Zusammenfassung der Studie in 2-3 Stichpunkten</a:t>
            </a:r>
          </a:p>
        </p:txBody>
      </p:sp>
    </p:spTree>
    <p:extLst>
      <p:ext uri="{BB962C8B-B14F-4D97-AF65-F5344CB8AC3E}">
        <p14:creationId xmlns:p14="http://schemas.microsoft.com/office/powerpoint/2010/main" val="220129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Breitbild</PresentationFormat>
  <Paragraphs>37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Titel der Studien</vt:lpstr>
      <vt:lpstr>PowerPoint-Präsentation</vt:lpstr>
      <vt:lpstr>Hintergrund</vt:lpstr>
      <vt:lpstr>Methodik</vt:lpstr>
      <vt:lpstr>Ergebnisse</vt:lpstr>
      <vt:lpstr>Ergebnisse</vt:lpstr>
      <vt:lpstr>Diskussion und Limitationen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Leitlinie Hypertonie</dc:title>
  <dc:creator>Fengler, Karl [HZL]</dc:creator>
  <cp:lastModifiedBy>Fengler, Karl [HZL]</cp:lastModifiedBy>
  <cp:revision>83</cp:revision>
  <dcterms:created xsi:type="dcterms:W3CDTF">2018-01-26T08:40:28Z</dcterms:created>
  <dcterms:modified xsi:type="dcterms:W3CDTF">2019-03-15T13:40:21Z</dcterms:modified>
</cp:coreProperties>
</file>