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handoutMasterIdLst>
    <p:handoutMasterId r:id="rId22"/>
  </p:handoutMasterIdLst>
  <p:sldIdLst>
    <p:sldId id="256" r:id="rId2"/>
    <p:sldId id="271" r:id="rId3"/>
    <p:sldId id="267" r:id="rId4"/>
    <p:sldId id="260" r:id="rId5"/>
    <p:sldId id="257" r:id="rId6"/>
    <p:sldId id="259" r:id="rId7"/>
    <p:sldId id="265" r:id="rId8"/>
    <p:sldId id="272" r:id="rId9"/>
    <p:sldId id="278" r:id="rId10"/>
    <p:sldId id="277" r:id="rId11"/>
    <p:sldId id="279" r:id="rId12"/>
    <p:sldId id="276" r:id="rId13"/>
    <p:sldId id="280" r:id="rId14"/>
    <p:sldId id="263" r:id="rId15"/>
    <p:sldId id="269" r:id="rId16"/>
    <p:sldId id="268" r:id="rId17"/>
    <p:sldId id="258" r:id="rId18"/>
    <p:sldId id="266" r:id="rId19"/>
    <p:sldId id="270" r:id="rId20"/>
  </p:sldIdLst>
  <p:sldSz cx="12192000" cy="6858000"/>
  <p:notesSz cx="6858000" cy="9144000"/>
  <p:custDataLst>
    <p:tags r:id="rId23"/>
  </p:custDataLst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91" userDrawn="1">
          <p15:clr>
            <a:srgbClr val="A4A3A4"/>
          </p15:clr>
        </p15:guide>
        <p15:guide id="2" pos="483" userDrawn="1">
          <p15:clr>
            <a:srgbClr val="A4A3A4"/>
          </p15:clr>
        </p15:guide>
        <p15:guide id="3" orient="horz" pos="1071" userDrawn="1">
          <p15:clr>
            <a:srgbClr val="A4A3A4"/>
          </p15:clr>
        </p15:guide>
        <p15:guide id="4" orient="horz" pos="3793" userDrawn="1">
          <p15:clr>
            <a:srgbClr val="A4A3A4"/>
          </p15:clr>
        </p15:guide>
        <p15:guide id="5" pos="6289" userDrawn="1">
          <p15:clr>
            <a:srgbClr val="A4A3A4"/>
          </p15:clr>
        </p15:guide>
        <p15:guide id="6" pos="7197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45"/>
    <a:srgbClr val="28DCE1"/>
    <a:srgbClr val="216B4A"/>
    <a:srgbClr val="63B64D"/>
    <a:srgbClr val="FFF14B"/>
    <a:srgbClr val="5000CD"/>
    <a:srgbClr val="441526"/>
    <a:srgbClr val="31333F"/>
    <a:srgbClr val="3B3B3B"/>
    <a:srgbClr val="A7A7A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Keine Formatvorlage, kein Raster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MasterView">
  <p:normalViewPr horzBarState="maximized">
    <p:restoredLeft sz="15987" autoAdjust="0"/>
    <p:restoredTop sz="94660"/>
  </p:normalViewPr>
  <p:slideViewPr>
    <p:cSldViewPr showGuides="1">
      <p:cViewPr varScale="1">
        <p:scale>
          <a:sx n="88" d="100"/>
          <a:sy n="88" d="100"/>
        </p:scale>
        <p:origin x="451" y="77"/>
      </p:cViewPr>
      <p:guideLst>
        <p:guide orient="horz" pos="391"/>
        <p:guide pos="483"/>
        <p:guide orient="horz" pos="1071"/>
        <p:guide orient="horz" pos="3793"/>
        <p:guide pos="6289"/>
        <p:guide pos="7197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 showGuides="1">
      <p:cViewPr varScale="1">
        <p:scale>
          <a:sx n="73" d="100"/>
          <a:sy n="73" d="100"/>
        </p:scale>
        <p:origin x="2274" y="6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Relationship Id="rId27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-Arbeitsblat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4794963632226938E-2"/>
          <c:y val="0.11611309423941404"/>
          <c:w val="0.9552050363677731"/>
          <c:h val="0.7180137346902173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Tabelle1!$B$1</c:f>
              <c:strCache>
                <c:ptCount val="1"/>
                <c:pt idx="0">
                  <c:v>Spalte1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Lbls>
            <c:spPr>
              <a:solidFill>
                <a:schemeClr val="bg1"/>
              </a:solidFill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000" b="1" i="0" u="none" strike="noStrike" kern="1200" baseline="0">
                    <a:solidFill>
                      <a:schemeClr val="accent6"/>
                    </a:solidFill>
                    <a:latin typeface="+mn-lt"/>
                    <a:ea typeface="+mn-ea"/>
                    <a:cs typeface="+mn-cs"/>
                  </a:defRPr>
                </a:pPr>
                <a:endParaRPr lang="de-D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Tabelle1!$A$2:$A$5</c:f>
              <c:strCache>
                <c:ptCount val="4"/>
                <c:pt idx="0">
                  <c:v>Lorem</c:v>
                </c:pt>
                <c:pt idx="1">
                  <c:v>Dolor</c:v>
                </c:pt>
                <c:pt idx="2">
                  <c:v>Sit</c:v>
                </c:pt>
                <c:pt idx="3">
                  <c:v>Amet</c:v>
                </c:pt>
              </c:strCache>
            </c:strRef>
          </c:cat>
          <c:val>
            <c:numRef>
              <c:f>Tabelle1!$B$2:$B$5</c:f>
              <c:numCache>
                <c:formatCode>General</c:formatCode>
                <c:ptCount val="4"/>
                <c:pt idx="0">
                  <c:v>1.3</c:v>
                </c:pt>
                <c:pt idx="1">
                  <c:v>1</c:v>
                </c:pt>
                <c:pt idx="2">
                  <c:v>0.9</c:v>
                </c:pt>
                <c:pt idx="3">
                  <c:v>0.8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35B-4A4C-9707-AE63605658D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21"/>
        <c:axId val="202655616"/>
        <c:axId val="202657152"/>
      </c:barChart>
      <c:catAx>
        <c:axId val="20265561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202657152"/>
        <c:crosses val="autoZero"/>
        <c:auto val="1"/>
        <c:lblAlgn val="ctr"/>
        <c:lblOffset val="100"/>
        <c:noMultiLvlLbl val="0"/>
      </c:catAx>
      <c:valAx>
        <c:axId val="20265715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solidFill>
              <a:schemeClr val="bg1">
                <a:lumMod val="85000"/>
              </a:schemeClr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20265561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800" b="1">
          <a:solidFill>
            <a:schemeClr val="accent6"/>
          </a:solidFill>
        </a:defRPr>
      </a:pPr>
      <a:endParaRPr lang="de-DE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024E201-3C20-4C15-9E5D-E57830C2B2B7}" type="datetimeFigureOut">
              <a:rPr lang="en-GB" smtClean="0"/>
              <a:t>21/03/2022</a:t>
            </a:fld>
            <a:endParaRPr lang="en-GB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87859A1-9DB5-421D-B3BE-57CBEC3E37DE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6762582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 dirty="0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88E6A09-68B3-4BF9-9581-2A586CCCAF33}" type="datetimeFigureOut">
              <a:rPr lang="de-DE" smtClean="0"/>
              <a:t>21.03.2022</a:t>
            </a:fld>
            <a:endParaRPr lang="de-DE" dirty="0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 dirty="0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3B6E846-994E-43FE-83C9-3B8B419C3533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4797075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B6E846-994E-43FE-83C9-3B8B419C3533}" type="slidenum">
              <a:rPr lang="de-DE" smtClean="0"/>
              <a:t>1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8514304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B6E846-994E-43FE-83C9-3B8B419C3533}" type="slidenum">
              <a:rPr lang="de-DE" smtClean="0"/>
              <a:t>2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77319455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B6E846-994E-43FE-83C9-3B8B419C3533}" type="slidenum">
              <a:rPr lang="de-DE" smtClean="0"/>
              <a:t>4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77319455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B6E846-994E-43FE-83C9-3B8B419C3533}" type="slidenum">
              <a:rPr lang="de-DE" smtClean="0"/>
              <a:t>19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8514304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w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hteck 11"/>
          <p:cNvSpPr/>
          <p:nvPr userDrawn="1"/>
        </p:nvSpPr>
        <p:spPr>
          <a:xfrm>
            <a:off x="0" y="0"/>
            <a:ext cx="12192000" cy="6021388"/>
          </a:xfrm>
          <a:prstGeom prst="rect">
            <a:avLst/>
          </a:prstGeom>
          <a:solidFill>
            <a:srgbClr val="63B6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766763" y="1556792"/>
            <a:ext cx="9217025" cy="2880321"/>
          </a:xfrm>
        </p:spPr>
        <p:txBody>
          <a:bodyPr anchor="b"/>
          <a:lstStyle>
            <a:lvl1pPr algn="l">
              <a:lnSpc>
                <a:spcPct val="100000"/>
              </a:lnSpc>
              <a:defRPr sz="6000">
                <a:solidFill>
                  <a:schemeClr val="bg1"/>
                </a:solidFill>
              </a:defRPr>
            </a:lvl1pPr>
          </a:lstStyle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766763" y="5157192"/>
            <a:ext cx="9217025" cy="360040"/>
          </a:xfrm>
        </p:spPr>
        <p:txBody>
          <a:bodyPr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000">
                <a:solidFill>
                  <a:schemeClr val="bg1"/>
                </a:solidFill>
              </a:defRPr>
            </a:lvl1pPr>
            <a:lvl2pPr marL="0" indent="0" algn="l">
              <a:lnSpc>
                <a:spcPct val="100000"/>
              </a:lnSpc>
              <a:spcBef>
                <a:spcPts val="0"/>
              </a:spcBef>
              <a:buNone/>
              <a:defRPr sz="2000">
                <a:solidFill>
                  <a:schemeClr val="bg1"/>
                </a:solidFill>
              </a:defRPr>
            </a:lvl2pPr>
            <a:lvl3pPr marL="0" indent="0" algn="l">
              <a:lnSpc>
                <a:spcPct val="100000"/>
              </a:lnSpc>
              <a:spcBef>
                <a:spcPts val="0"/>
              </a:spcBef>
              <a:buNone/>
              <a:defRPr sz="2000">
                <a:solidFill>
                  <a:schemeClr val="bg1"/>
                </a:solidFill>
              </a:defRPr>
            </a:lvl3pPr>
            <a:lvl4pPr marL="0" indent="0" algn="l">
              <a:lnSpc>
                <a:spcPct val="100000"/>
              </a:lnSpc>
              <a:spcBef>
                <a:spcPts val="0"/>
              </a:spcBef>
              <a:buNone/>
              <a:defRPr sz="2000">
                <a:solidFill>
                  <a:schemeClr val="bg1"/>
                </a:solidFill>
              </a:defRPr>
            </a:lvl4pPr>
            <a:lvl5pPr marL="0" indent="0" algn="l">
              <a:lnSpc>
                <a:spcPct val="100000"/>
              </a:lnSpc>
              <a:spcBef>
                <a:spcPts val="0"/>
              </a:spcBef>
              <a:buNone/>
              <a:defRPr sz="2000">
                <a:solidFill>
                  <a:schemeClr val="bg1"/>
                </a:solidFill>
              </a:defRPr>
            </a:lvl5pPr>
            <a:lvl6pPr marL="0" indent="0" algn="l">
              <a:lnSpc>
                <a:spcPct val="100000"/>
              </a:lnSpc>
              <a:spcBef>
                <a:spcPts val="0"/>
              </a:spcBef>
              <a:buNone/>
              <a:defRPr sz="2000">
                <a:solidFill>
                  <a:schemeClr val="bg1"/>
                </a:solidFill>
              </a:defRPr>
            </a:lvl6pPr>
            <a:lvl7pPr marL="0" indent="0" algn="l">
              <a:lnSpc>
                <a:spcPct val="100000"/>
              </a:lnSpc>
              <a:spcBef>
                <a:spcPts val="0"/>
              </a:spcBef>
              <a:buNone/>
              <a:defRPr sz="2000">
                <a:solidFill>
                  <a:schemeClr val="bg1"/>
                </a:solidFill>
              </a:defRPr>
            </a:lvl7pPr>
            <a:lvl8pPr marL="0" indent="0" algn="l">
              <a:lnSpc>
                <a:spcPct val="100000"/>
              </a:lnSpc>
              <a:spcBef>
                <a:spcPts val="0"/>
              </a:spcBef>
              <a:buNone/>
              <a:defRPr sz="2000">
                <a:solidFill>
                  <a:schemeClr val="bg1"/>
                </a:solidFill>
              </a:defRPr>
            </a:lvl8pPr>
            <a:lvl9pPr marL="0" indent="0" algn="l">
              <a:lnSpc>
                <a:spcPct val="100000"/>
              </a:lnSpc>
              <a:spcBef>
                <a:spcPts val="0"/>
              </a:spcBef>
              <a:buNone/>
              <a:defRPr sz="2000">
                <a:solidFill>
                  <a:schemeClr val="bg1"/>
                </a:solidFill>
              </a:defRPr>
            </a:lvl9pPr>
          </a:lstStyle>
          <a:p>
            <a:pPr lvl="0"/>
            <a:r>
              <a:rPr lang="de-DE" smtClean="0"/>
              <a:t>Formatvorlage des Untertitelmasters durch Klicken bearbeiten</a:t>
            </a:r>
            <a:endParaRPr lang="de-DE" dirty="0"/>
          </a:p>
        </p:txBody>
      </p:sp>
      <p:pic>
        <p:nvPicPr>
          <p:cNvPr id="5" name="Bild 1" descr="HEL-Logo.wmf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363" y="6238800"/>
            <a:ext cx="1620000" cy="390346"/>
          </a:xfrm>
          <a:prstGeom prst="rect">
            <a:avLst/>
          </a:prstGeom>
        </p:spPr>
      </p:pic>
      <p:sp>
        <p:nvSpPr>
          <p:cNvPr id="14" name="Datumsplatzhalter 13"/>
          <p:cNvSpPr>
            <a:spLocks noGrp="1"/>
          </p:cNvSpPr>
          <p:nvPr>
            <p:ph type="dt" sz="half" idx="10"/>
          </p:nvPr>
        </p:nvSpPr>
        <p:spPr>
          <a:xfrm>
            <a:off x="766763" y="404664"/>
            <a:ext cx="5257800" cy="474147"/>
          </a:xfrm>
        </p:spPr>
        <p:txBody>
          <a:bodyPr/>
          <a:lstStyle>
            <a:lvl1pPr algn="l">
              <a:defRPr sz="2000">
                <a:solidFill>
                  <a:schemeClr val="bg1"/>
                </a:solidFill>
              </a:defRPr>
            </a:lvl1pPr>
          </a:lstStyle>
          <a:p>
            <a:r>
              <a:rPr lang="de-DE" smtClean="0"/>
              <a:t>XX.XX.20XX</a:t>
            </a:r>
            <a:endParaRPr lang="de-DE" dirty="0"/>
          </a:p>
        </p:txBody>
      </p:sp>
      <p:pic>
        <p:nvPicPr>
          <p:cNvPr id="1026" name="Picture 2" descr="G:\Zentrale Dienste\ZDPR_Marketing\2. Publikationen\2.8_UKM_Grafikprojekte\CD-2017\09_Finale_Vorlagen\Edenspiekermann\HEL-Logokoffer\_JPG\HEL-Logo.jpg"/>
          <p:cNvPicPr>
            <a:picLocks noChangeAspect="1" noChangeArrowheads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402" t="17050" r="-1" b="3689"/>
          <a:stretch/>
        </p:blipFill>
        <p:spPr bwMode="auto">
          <a:xfrm>
            <a:off x="0" y="6152378"/>
            <a:ext cx="2305510" cy="7056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555446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Kapiteltrenner tuerkis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66763" y="1556792"/>
            <a:ext cx="10658475" cy="2232248"/>
          </a:xfrm>
        </p:spPr>
        <p:txBody>
          <a:bodyPr anchor="b"/>
          <a:lstStyle>
            <a:lvl1pPr>
              <a:lnSpc>
                <a:spcPct val="80000"/>
              </a:lnSpc>
              <a:defRPr sz="5200">
                <a:solidFill>
                  <a:schemeClr val="bg1"/>
                </a:solidFill>
              </a:defRPr>
            </a:lvl1pPr>
          </a:lstStyle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66763" y="3789040"/>
            <a:ext cx="10658475" cy="504056"/>
          </a:xfrm>
        </p:spPr>
        <p:txBody>
          <a:bodyPr/>
          <a:lstStyle>
            <a:lvl1pPr marL="0" indent="0">
              <a:buNone/>
              <a:defRPr sz="26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</p:spTree>
    <p:extLst>
      <p:ext uri="{BB962C8B-B14F-4D97-AF65-F5344CB8AC3E}">
        <p14:creationId xmlns:p14="http://schemas.microsoft.com/office/powerpoint/2010/main" val="32914317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Kapiteltrenner gelb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66763" y="1556792"/>
            <a:ext cx="10658475" cy="2232248"/>
          </a:xfrm>
        </p:spPr>
        <p:txBody>
          <a:bodyPr anchor="b"/>
          <a:lstStyle>
            <a:lvl1pPr>
              <a:lnSpc>
                <a:spcPct val="80000"/>
              </a:lnSpc>
              <a:defRPr sz="5200">
                <a:solidFill>
                  <a:schemeClr val="accent6"/>
                </a:solidFill>
              </a:defRPr>
            </a:lvl1pPr>
          </a:lstStyle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66763" y="3789040"/>
            <a:ext cx="10658475" cy="504056"/>
          </a:xfrm>
        </p:spPr>
        <p:txBody>
          <a:bodyPr/>
          <a:lstStyle>
            <a:lvl1pPr marL="0" indent="0">
              <a:buNone/>
              <a:defRPr sz="2600">
                <a:solidFill>
                  <a:schemeClr val="accent6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</p:spTree>
    <p:extLst>
      <p:ext uri="{BB962C8B-B14F-4D97-AF65-F5344CB8AC3E}">
        <p14:creationId xmlns:p14="http://schemas.microsoft.com/office/powerpoint/2010/main" val="9145397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Kapiteltrenner lila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66763" y="1556792"/>
            <a:ext cx="10658475" cy="2232248"/>
          </a:xfrm>
        </p:spPr>
        <p:txBody>
          <a:bodyPr anchor="b"/>
          <a:lstStyle>
            <a:lvl1pPr>
              <a:lnSpc>
                <a:spcPct val="80000"/>
              </a:lnSpc>
              <a:defRPr sz="5200">
                <a:solidFill>
                  <a:schemeClr val="bg1"/>
                </a:solidFill>
              </a:defRPr>
            </a:lvl1pPr>
          </a:lstStyle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66763" y="3789040"/>
            <a:ext cx="10658475" cy="504056"/>
          </a:xfrm>
        </p:spPr>
        <p:txBody>
          <a:bodyPr/>
          <a:lstStyle>
            <a:lvl1pPr marL="0" indent="0">
              <a:buNone/>
              <a:defRPr sz="26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</p:spTree>
    <p:extLst>
      <p:ext uri="{BB962C8B-B14F-4D97-AF65-F5344CB8AC3E}">
        <p14:creationId xmlns:p14="http://schemas.microsoft.com/office/powerpoint/2010/main" val="28069885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anke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hteck 11"/>
          <p:cNvSpPr/>
          <p:nvPr userDrawn="1"/>
        </p:nvSpPr>
        <p:spPr>
          <a:xfrm>
            <a:off x="0" y="0"/>
            <a:ext cx="12192000" cy="6021388"/>
          </a:xfrm>
          <a:prstGeom prst="rect">
            <a:avLst/>
          </a:prstGeom>
          <a:solidFill>
            <a:srgbClr val="63B6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766763" y="1556792"/>
            <a:ext cx="9217025" cy="2880321"/>
          </a:xfrm>
        </p:spPr>
        <p:txBody>
          <a:bodyPr anchor="b"/>
          <a:lstStyle>
            <a:lvl1pPr algn="l">
              <a:lnSpc>
                <a:spcPct val="100000"/>
              </a:lnSpc>
              <a:defRPr sz="6000" baseline="0">
                <a:solidFill>
                  <a:schemeClr val="bg1"/>
                </a:solidFill>
              </a:defRPr>
            </a:lvl1pPr>
          </a:lstStyle>
          <a:p>
            <a:r>
              <a:rPr lang="de-DE" dirty="0" smtClean="0"/>
              <a:t>Vielen Dank</a:t>
            </a:r>
            <a:br>
              <a:rPr lang="de-DE" dirty="0" smtClean="0"/>
            </a:br>
            <a:r>
              <a:rPr lang="de-DE" dirty="0" smtClean="0"/>
              <a:t>—</a:t>
            </a:r>
            <a:endParaRPr lang="de-DE" dirty="0"/>
          </a:p>
        </p:txBody>
      </p:sp>
      <p:pic>
        <p:nvPicPr>
          <p:cNvPr id="7" name="Picture 2" descr="G:\Zentrale Dienste\ZDPR_Marketing\2. Publikationen\2.8_UKM_Grafikprojekte\CD-2017\09_Finale_Vorlagen\Edenspiekermann\HEL-Logokoffer\_JPG\HEL-Logo.jpg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402" t="17050" r="-1" b="3689"/>
          <a:stretch/>
        </p:blipFill>
        <p:spPr bwMode="auto">
          <a:xfrm>
            <a:off x="0" y="6152378"/>
            <a:ext cx="2305510" cy="7056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398803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66764" y="620712"/>
            <a:ext cx="9564892" cy="576039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XX.XX.20XX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Titel der Präsentation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B5B4E9-0313-4949-9CA1-0E585048ABAC}" type="slidenum">
              <a:rPr lang="de-DE" smtClean="0"/>
              <a:pPr/>
              <a:t>‹Nr.›</a:t>
            </a:fld>
            <a:endParaRPr lang="de-DE" dirty="0"/>
          </a:p>
        </p:txBody>
      </p:sp>
      <p:pic>
        <p:nvPicPr>
          <p:cNvPr id="7" name="Grafik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32504" y="271087"/>
            <a:ext cx="1261750" cy="360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36868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66763" y="620712"/>
            <a:ext cx="9217025" cy="576039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XX.XX.20XX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Titel der Präsentation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B5B4E9-0313-4949-9CA1-0E585048ABAC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3"/>
          </p:nvPr>
        </p:nvSpPr>
        <p:spPr>
          <a:xfrm>
            <a:off x="766763" y="1700213"/>
            <a:ext cx="9217025" cy="4321175"/>
          </a:xfrm>
        </p:spPr>
        <p:txBody>
          <a:bodyPr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pic>
        <p:nvPicPr>
          <p:cNvPr id="7" name="Grafik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32504" y="271087"/>
            <a:ext cx="1261750" cy="360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88382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66764" y="620712"/>
            <a:ext cx="9564892" cy="576039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766763" y="1700213"/>
            <a:ext cx="5256000" cy="4321175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167438" y="1700213"/>
            <a:ext cx="5256000" cy="4321175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XX.XX.20XX</a:t>
            </a:r>
            <a:endParaRPr lang="de-DE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Titel der Präsentation</a:t>
            </a:r>
            <a:endParaRPr lang="de-DE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B5B4E9-0313-4949-9CA1-0E585048ABAC}" type="slidenum">
              <a:rPr lang="de-DE" smtClean="0"/>
              <a:pPr/>
              <a:t>‹Nr.›</a:t>
            </a:fld>
            <a:endParaRPr lang="de-DE" dirty="0"/>
          </a:p>
        </p:txBody>
      </p:sp>
      <p:pic>
        <p:nvPicPr>
          <p:cNvPr id="8" name="Grafik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32504" y="271087"/>
            <a:ext cx="1261750" cy="360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64508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und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66763" y="620712"/>
            <a:ext cx="5689277" cy="576039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7" name="Bildplatzhalter 6"/>
          <p:cNvSpPr>
            <a:spLocks noGrp="1"/>
          </p:cNvSpPr>
          <p:nvPr>
            <p:ph type="pic" sz="quarter" idx="10"/>
          </p:nvPr>
        </p:nvSpPr>
        <p:spPr>
          <a:xfrm>
            <a:off x="7032625" y="0"/>
            <a:ext cx="5159375" cy="6858000"/>
          </a:xfrm>
        </p:spPr>
        <p:txBody>
          <a:bodyPr/>
          <a:lstStyle/>
          <a:p>
            <a:r>
              <a:rPr lang="de-DE" smtClean="0"/>
              <a:t>Bild durch Klicken auf Symbol hinzufügen</a:t>
            </a:r>
            <a:endParaRPr lang="en-GB"/>
          </a:p>
        </p:txBody>
      </p:sp>
      <p:sp>
        <p:nvSpPr>
          <p:cNvPr id="11" name="Inhaltsplatzhalter 10"/>
          <p:cNvSpPr>
            <a:spLocks noGrp="1"/>
          </p:cNvSpPr>
          <p:nvPr>
            <p:ph sz="quarter" idx="11"/>
          </p:nvPr>
        </p:nvSpPr>
        <p:spPr>
          <a:xfrm>
            <a:off x="766763" y="1700213"/>
            <a:ext cx="5689277" cy="4321175"/>
          </a:xfrm>
        </p:spPr>
        <p:txBody>
          <a:bodyPr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8609372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66763" y="620712"/>
            <a:ext cx="8641605" cy="576039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XX.XX.20XX</a:t>
            </a:r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Titel der Präsentation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B5B4E9-0313-4949-9CA1-0E585048ABAC}" type="slidenum">
              <a:rPr lang="de-DE" smtClean="0"/>
              <a:pPr/>
              <a:t>‹Nr.›</a:t>
            </a:fld>
            <a:endParaRPr lang="de-DE" dirty="0"/>
          </a:p>
        </p:txBody>
      </p:sp>
      <p:pic>
        <p:nvPicPr>
          <p:cNvPr id="6" name="Grafik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32504" y="271087"/>
            <a:ext cx="1261750" cy="360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11207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Text mit grauem Hintergr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66764" y="620712"/>
            <a:ext cx="9564892" cy="576039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XX.XX.20XX</a:t>
            </a:r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Titel der Präsentation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B5B4E9-0313-4949-9CA1-0E585048ABAC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6" name="Rechteck 5"/>
          <p:cNvSpPr/>
          <p:nvPr userDrawn="1"/>
        </p:nvSpPr>
        <p:spPr>
          <a:xfrm>
            <a:off x="0" y="1412776"/>
            <a:ext cx="12192000" cy="489654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90000" rIns="91440" bIns="90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e-DE" sz="1600" dirty="0" err="1" smtClean="0">
              <a:solidFill>
                <a:schemeClr val="tx1"/>
              </a:solidFill>
            </a:endParaRPr>
          </a:p>
        </p:txBody>
      </p:sp>
      <p:sp>
        <p:nvSpPr>
          <p:cNvPr id="7" name="Textplatzhalter 7"/>
          <p:cNvSpPr>
            <a:spLocks noGrp="1"/>
          </p:cNvSpPr>
          <p:nvPr>
            <p:ph type="body" sz="quarter" idx="13"/>
          </p:nvPr>
        </p:nvSpPr>
        <p:spPr>
          <a:xfrm>
            <a:off x="766763" y="1700213"/>
            <a:ext cx="9217025" cy="4321175"/>
          </a:xfrm>
        </p:spPr>
        <p:txBody>
          <a:bodyPr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pic>
        <p:nvPicPr>
          <p:cNvPr id="8" name="Grafik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32504" y="271087"/>
            <a:ext cx="1261750" cy="360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32945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XX.XX.20XX</a:t>
            </a:r>
            <a:endParaRPr lang="de-DE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Titel der Präsentation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B5B4E9-0313-4949-9CA1-0E585048ABAC}" type="slidenum">
              <a:rPr lang="de-DE" smtClean="0"/>
              <a:pPr/>
              <a:t>‹Nr.›</a:t>
            </a:fld>
            <a:endParaRPr lang="de-DE" dirty="0"/>
          </a:p>
        </p:txBody>
      </p:sp>
      <p:pic>
        <p:nvPicPr>
          <p:cNvPr id="5" name="Grafik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32504" y="271087"/>
            <a:ext cx="1261750" cy="360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75797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Kapiteltrenner ro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66763" y="1556792"/>
            <a:ext cx="10658475" cy="2232248"/>
          </a:xfrm>
        </p:spPr>
        <p:txBody>
          <a:bodyPr anchor="b"/>
          <a:lstStyle>
            <a:lvl1pPr>
              <a:lnSpc>
                <a:spcPct val="80000"/>
              </a:lnSpc>
              <a:defRPr sz="5200">
                <a:solidFill>
                  <a:schemeClr val="bg1"/>
                </a:solidFill>
              </a:defRPr>
            </a:lvl1pPr>
          </a:lstStyle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66763" y="3789040"/>
            <a:ext cx="10658475" cy="504056"/>
          </a:xfrm>
        </p:spPr>
        <p:txBody>
          <a:bodyPr/>
          <a:lstStyle>
            <a:lvl1pPr marL="0" indent="0">
              <a:buNone/>
              <a:defRPr sz="26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</p:spTree>
    <p:extLst>
      <p:ext uri="{BB962C8B-B14F-4D97-AF65-F5344CB8AC3E}">
        <p14:creationId xmlns:p14="http://schemas.microsoft.com/office/powerpoint/2010/main" val="6713841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G:\Zentrale Dienste\ZDPR_Marketing\2. Publikationen\2.8_UKM_Grafikprojekte\CD-2017\09_Finale_Vorlagen\Edenspiekermann\HEL-Logokoffer\_JPG\HEL-Logo.jpg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418" y="6295772"/>
            <a:ext cx="1089118" cy="439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766763" y="620712"/>
            <a:ext cx="10658475" cy="576039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66763" y="1700213"/>
            <a:ext cx="10658475" cy="432117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10560495" y="6381328"/>
            <a:ext cx="864741" cy="360040"/>
          </a:xfrm>
          <a:prstGeom prst="rect">
            <a:avLst/>
          </a:prstGeom>
        </p:spPr>
        <p:txBody>
          <a:bodyPr vert="horz" lIns="0" tIns="0" rIns="0" bIns="36000" rtlCol="0" anchor="ctr" anchorCtr="0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r>
              <a:rPr lang="de-DE" smtClean="0"/>
              <a:t>XX.XX.20XX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2063552" y="6381328"/>
            <a:ext cx="8268103" cy="360040"/>
          </a:xfrm>
          <a:prstGeom prst="rect">
            <a:avLst/>
          </a:prstGeom>
        </p:spPr>
        <p:txBody>
          <a:bodyPr vert="horz" lIns="0" tIns="0" rIns="0" bIns="36000" rtlCol="0" anchor="ctr" anchorCtr="0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r>
              <a:rPr lang="de-DE" smtClean="0"/>
              <a:t>Titel der Präsentation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11425237" y="6381328"/>
            <a:ext cx="358775" cy="360040"/>
          </a:xfrm>
          <a:prstGeom prst="rect">
            <a:avLst/>
          </a:prstGeom>
        </p:spPr>
        <p:txBody>
          <a:bodyPr vert="horz" lIns="0" tIns="0" rIns="0" bIns="36000" rtlCol="0" anchor="ctr" anchorCtr="0"/>
          <a:lstStyle>
            <a:lvl1pPr algn="r">
              <a:defRPr sz="900" b="1">
                <a:solidFill>
                  <a:schemeClr val="tx1"/>
                </a:solidFill>
              </a:defRPr>
            </a:lvl1pPr>
          </a:lstStyle>
          <a:p>
            <a:fld id="{27B5B4E9-0313-4949-9CA1-0E585048ABAC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2629874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7" r:id="rId3"/>
    <p:sldLayoutId id="2147483652" r:id="rId4"/>
    <p:sldLayoutId id="2147483656" r:id="rId5"/>
    <p:sldLayoutId id="2147483654" r:id="rId6"/>
    <p:sldLayoutId id="2147483662" r:id="rId7"/>
    <p:sldLayoutId id="2147483655" r:id="rId8"/>
    <p:sldLayoutId id="2147483651" r:id="rId9"/>
    <p:sldLayoutId id="2147483658" r:id="rId10"/>
    <p:sldLayoutId id="2147483660" r:id="rId11"/>
    <p:sldLayoutId id="2147483659" r:id="rId12"/>
    <p:sldLayoutId id="2147483661" r:id="rId13"/>
  </p:sldLayoutIdLst>
  <p:timing>
    <p:tnLst>
      <p:par>
        <p:cTn id="1" dur="indefinite" restart="never" nodeType="tmRoot"/>
      </p:par>
    </p:tnLst>
  </p:timing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10000"/>
        </a:lnSpc>
        <a:spcBef>
          <a:spcPts val="0"/>
        </a:spcBef>
        <a:buFont typeface="Arial" panose="020B0604020202020204" pitchFamily="34" charset="0"/>
        <a:buNone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0" indent="0" algn="l" defTabSz="914400" rtl="0" eaLnBrk="1" latinLnBrk="0" hangingPunct="1">
        <a:lnSpc>
          <a:spcPct val="120000"/>
        </a:lnSpc>
        <a:spcBef>
          <a:spcPts val="1600"/>
        </a:spcBef>
        <a:buFont typeface="Arial" panose="020B0604020202020204" pitchFamily="34" charset="0"/>
        <a:buNone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270000" indent="-270000" algn="l" defTabSz="914400" rtl="0" eaLnBrk="1" latinLnBrk="0" hangingPunct="1">
        <a:lnSpc>
          <a:spcPct val="120000"/>
        </a:lnSpc>
        <a:spcBef>
          <a:spcPts val="1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540000" indent="-270000" algn="l" defTabSz="914400" rtl="0" eaLnBrk="1" latinLnBrk="0" hangingPunct="1">
        <a:lnSpc>
          <a:spcPct val="120000"/>
        </a:lnSpc>
        <a:spcBef>
          <a:spcPts val="1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70000" indent="-270000" algn="l" defTabSz="914400" rtl="0" eaLnBrk="1" latinLnBrk="0" hangingPunct="1">
        <a:lnSpc>
          <a:spcPct val="120000"/>
        </a:lnSpc>
        <a:spcBef>
          <a:spcPts val="1600"/>
        </a:spcBef>
        <a:buFont typeface="+mj-lt"/>
        <a:buAutoNum type="arabicPeriod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0" indent="0" algn="l" defTabSz="914400" rtl="0" eaLnBrk="1" latinLnBrk="0" hangingPunct="1">
        <a:lnSpc>
          <a:spcPct val="120000"/>
        </a:lnSpc>
        <a:spcBef>
          <a:spcPts val="1600"/>
        </a:spcBef>
        <a:buFont typeface="Arial" panose="020B0604020202020204" pitchFamily="34" charset="0"/>
        <a:buNone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0" indent="0" algn="l" defTabSz="914400" rtl="0" eaLnBrk="1" latinLnBrk="0" hangingPunct="1">
        <a:lnSpc>
          <a:spcPct val="120000"/>
        </a:lnSpc>
        <a:spcBef>
          <a:spcPts val="1600"/>
        </a:spcBef>
        <a:buFont typeface="Arial" panose="020B0604020202020204" pitchFamily="34" charset="0"/>
        <a:buNone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0" indent="0" algn="l" defTabSz="914400" rtl="0" eaLnBrk="1" latinLnBrk="0" hangingPunct="1">
        <a:lnSpc>
          <a:spcPct val="120000"/>
        </a:lnSpc>
        <a:spcBef>
          <a:spcPts val="1600"/>
        </a:spcBef>
        <a:buFont typeface="Arial" panose="020B0604020202020204" pitchFamily="34" charset="0"/>
        <a:buNone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0" indent="0" algn="l" defTabSz="914400" rtl="0" eaLnBrk="1" latinLnBrk="0" hangingPunct="1">
        <a:lnSpc>
          <a:spcPct val="120000"/>
        </a:lnSpc>
        <a:spcBef>
          <a:spcPts val="1600"/>
        </a:spcBef>
        <a:buFont typeface="Arial" panose="020B0604020202020204" pitchFamily="34" charset="0"/>
        <a:buNone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3793" userDrawn="1">
          <p15:clr>
            <a:srgbClr val="F26B43"/>
          </p15:clr>
        </p15:guide>
        <p15:guide id="3" pos="483" userDrawn="1">
          <p15:clr>
            <a:srgbClr val="F26B43"/>
          </p15:clr>
        </p15:guide>
        <p15:guide id="4" pos="7197" userDrawn="1">
          <p15:clr>
            <a:srgbClr val="F26B43"/>
          </p15:clr>
        </p15:guide>
        <p15:guide id="6" orient="horz" pos="391" userDrawn="1">
          <p15:clr>
            <a:srgbClr val="F26B43"/>
          </p15:clr>
        </p15:guide>
        <p15:guide id="7" orient="horz" pos="1071" userDrawn="1">
          <p15:clr>
            <a:srgbClr val="F26B43"/>
          </p15:clr>
        </p15:guide>
        <p15:guide id="8" pos="6289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dirty="0" smtClean="0"/>
              <a:t>Titel der </a:t>
            </a:r>
            <a:br>
              <a:rPr lang="de-DE" dirty="0" smtClean="0"/>
            </a:br>
            <a:r>
              <a:rPr lang="de-DE" dirty="0" smtClean="0"/>
              <a:t>Präsentation</a:t>
            </a:r>
            <a:br>
              <a:rPr lang="de-DE" dirty="0" smtClean="0"/>
            </a:br>
            <a:r>
              <a:rPr lang="de-DE" dirty="0" smtClean="0"/>
              <a:t>—</a:t>
            </a:r>
            <a:endParaRPr lang="de-DE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de-DE" dirty="0" smtClean="0"/>
              <a:t>Optionaler Absender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XX.XX.20XX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721781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MockUps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XX.XX.20XX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Titel der Präsentation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B5B4E9-0313-4949-9CA1-0E585048ABAC}" type="slidenum">
              <a:rPr lang="de-DE" smtClean="0"/>
              <a:pPr/>
              <a:t>10</a:t>
            </a:fld>
            <a:endParaRPr lang="de-DE" dirty="0"/>
          </a:p>
        </p:txBody>
      </p:sp>
      <p:sp>
        <p:nvSpPr>
          <p:cNvPr id="7" name="Rechteck 6"/>
          <p:cNvSpPr/>
          <p:nvPr/>
        </p:nvSpPr>
        <p:spPr>
          <a:xfrm>
            <a:off x="0" y="1412776"/>
            <a:ext cx="12192000" cy="489654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90000" rIns="91440" bIns="90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e-DE" sz="1600" dirty="0" err="1" smtClean="0">
              <a:solidFill>
                <a:schemeClr val="tx1"/>
              </a:solidFill>
            </a:endParaRPr>
          </a:p>
        </p:txBody>
      </p:sp>
      <p:grpSp>
        <p:nvGrpSpPr>
          <p:cNvPr id="8" name="Gruppieren 7"/>
          <p:cNvGrpSpPr/>
          <p:nvPr/>
        </p:nvGrpSpPr>
        <p:grpSpPr>
          <a:xfrm>
            <a:off x="2783632" y="2636912"/>
            <a:ext cx="3240360" cy="2448272"/>
            <a:chOff x="2783632" y="2636912"/>
            <a:chExt cx="3240360" cy="2448272"/>
          </a:xfrm>
        </p:grpSpPr>
        <p:pic>
          <p:nvPicPr>
            <p:cNvPr id="9" name="Grafik 8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27648" y="2682879"/>
              <a:ext cx="2916957" cy="2258289"/>
            </a:xfrm>
            <a:prstGeom prst="rect">
              <a:avLst/>
            </a:prstGeom>
          </p:spPr>
        </p:pic>
        <p:pic>
          <p:nvPicPr>
            <p:cNvPr id="10" name="Grafik 9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882" t="17647" r="5882" b="15686"/>
            <a:stretch/>
          </p:blipFill>
          <p:spPr>
            <a:xfrm>
              <a:off x="2783632" y="2636912"/>
              <a:ext cx="3240360" cy="2448272"/>
            </a:xfrm>
            <a:prstGeom prst="rect">
              <a:avLst/>
            </a:prstGeom>
          </p:spPr>
        </p:pic>
      </p:grpSp>
      <p:grpSp>
        <p:nvGrpSpPr>
          <p:cNvPr id="11" name="Gruppieren 10"/>
          <p:cNvGrpSpPr/>
          <p:nvPr/>
        </p:nvGrpSpPr>
        <p:grpSpPr>
          <a:xfrm>
            <a:off x="6488420" y="2204864"/>
            <a:ext cx="5354484" cy="3384376"/>
            <a:chOff x="6488420" y="2204864"/>
            <a:chExt cx="5354484" cy="3384376"/>
          </a:xfrm>
        </p:grpSpPr>
        <p:pic>
          <p:nvPicPr>
            <p:cNvPr id="12" name="Grafik 11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78038" y="2276872"/>
              <a:ext cx="4375249" cy="2911421"/>
            </a:xfrm>
            <a:prstGeom prst="rect">
              <a:avLst/>
            </a:prstGeom>
          </p:spPr>
        </p:pic>
        <p:pic>
          <p:nvPicPr>
            <p:cNvPr id="13" name="Grafik 12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7482" b="19311"/>
            <a:stretch/>
          </p:blipFill>
          <p:spPr>
            <a:xfrm>
              <a:off x="6488420" y="2204864"/>
              <a:ext cx="5354484" cy="3384376"/>
            </a:xfrm>
            <a:prstGeom prst="rect">
              <a:avLst/>
            </a:prstGeom>
          </p:spPr>
        </p:pic>
      </p:grpSp>
      <p:sp>
        <p:nvSpPr>
          <p:cNvPr id="14" name="Textfeld 13"/>
          <p:cNvSpPr txBox="1"/>
          <p:nvPr/>
        </p:nvSpPr>
        <p:spPr>
          <a:xfrm rot="16200000">
            <a:off x="10781824" y="3583687"/>
            <a:ext cx="1872208" cy="132168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de-DE" sz="600" dirty="0" err="1">
                <a:solidFill>
                  <a:schemeClr val="bg1">
                    <a:lumMod val="65000"/>
                  </a:schemeClr>
                </a:solidFill>
              </a:rPr>
              <a:t>Shutterstock</a:t>
            </a:r>
            <a:r>
              <a:rPr lang="de-DE" sz="600" dirty="0">
                <a:solidFill>
                  <a:schemeClr val="bg1">
                    <a:lumMod val="65000"/>
                  </a:schemeClr>
                </a:solidFill>
              </a:rPr>
              <a:t> # 1518082223 © </a:t>
            </a:r>
            <a:r>
              <a:rPr lang="de-DE" sz="600" dirty="0" err="1">
                <a:solidFill>
                  <a:schemeClr val="bg1">
                    <a:lumMod val="65000"/>
                  </a:schemeClr>
                </a:solidFill>
              </a:rPr>
              <a:t>ZinetroN</a:t>
            </a:r>
            <a:endParaRPr lang="de-DE" sz="600" dirty="0">
              <a:solidFill>
                <a:schemeClr val="bg1">
                  <a:lumMod val="65000"/>
                </a:schemeClr>
              </a:solidFill>
            </a:endParaRPr>
          </a:p>
        </p:txBody>
      </p:sp>
      <p:grpSp>
        <p:nvGrpSpPr>
          <p:cNvPr id="15" name="Gruppieren 14"/>
          <p:cNvGrpSpPr/>
          <p:nvPr/>
        </p:nvGrpSpPr>
        <p:grpSpPr>
          <a:xfrm>
            <a:off x="831185" y="2682879"/>
            <a:ext cx="1220008" cy="2326527"/>
            <a:chOff x="831185" y="2682879"/>
            <a:chExt cx="1220008" cy="2326527"/>
          </a:xfrm>
        </p:grpSpPr>
        <p:pic>
          <p:nvPicPr>
            <p:cNvPr id="16" name="Grafik 15"/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297" b="-1"/>
            <a:stretch/>
          </p:blipFill>
          <p:spPr>
            <a:xfrm>
              <a:off x="948827" y="2780928"/>
              <a:ext cx="1031023" cy="2160240"/>
            </a:xfrm>
            <a:prstGeom prst="roundRect">
              <a:avLst/>
            </a:prstGeom>
          </p:spPr>
        </p:pic>
        <p:pic>
          <p:nvPicPr>
            <p:cNvPr id="17" name="Grafik 16"/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3750" t="12201" r="31100" b="1701"/>
            <a:stretch/>
          </p:blipFill>
          <p:spPr>
            <a:xfrm>
              <a:off x="831185" y="2682879"/>
              <a:ext cx="1220008" cy="232652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55391359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MockUps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XX.XX.20XX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Titel der Präsentation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B5B4E9-0313-4949-9CA1-0E585048ABAC}" type="slidenum">
              <a:rPr lang="de-DE" smtClean="0"/>
              <a:pPr/>
              <a:t>11</a:t>
            </a:fld>
            <a:endParaRPr lang="de-DE" dirty="0"/>
          </a:p>
        </p:txBody>
      </p:sp>
      <p:sp>
        <p:nvSpPr>
          <p:cNvPr id="7" name="Rechteck 6"/>
          <p:cNvSpPr/>
          <p:nvPr/>
        </p:nvSpPr>
        <p:spPr>
          <a:xfrm>
            <a:off x="0" y="1412776"/>
            <a:ext cx="12192000" cy="489654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90000" rIns="91440" bIns="90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e-DE" sz="1600" dirty="0" err="1" smtClean="0">
              <a:solidFill>
                <a:schemeClr val="tx1"/>
              </a:solidFill>
            </a:endParaRPr>
          </a:p>
        </p:txBody>
      </p:sp>
      <p:sp>
        <p:nvSpPr>
          <p:cNvPr id="14" name="Textfeld 13"/>
          <p:cNvSpPr txBox="1"/>
          <p:nvPr/>
        </p:nvSpPr>
        <p:spPr>
          <a:xfrm rot="16200000">
            <a:off x="10781824" y="3583687"/>
            <a:ext cx="1872208" cy="132168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de-DE" sz="600" dirty="0" err="1">
                <a:solidFill>
                  <a:schemeClr val="bg1">
                    <a:lumMod val="65000"/>
                  </a:schemeClr>
                </a:solidFill>
              </a:rPr>
              <a:t>Shutterstock</a:t>
            </a:r>
            <a:r>
              <a:rPr lang="de-DE" sz="600" dirty="0">
                <a:solidFill>
                  <a:schemeClr val="bg1">
                    <a:lumMod val="65000"/>
                  </a:schemeClr>
                </a:solidFill>
              </a:rPr>
              <a:t> # 1518082223 © </a:t>
            </a:r>
            <a:r>
              <a:rPr lang="de-DE" sz="600" dirty="0" err="1">
                <a:solidFill>
                  <a:schemeClr val="bg1">
                    <a:lumMod val="65000"/>
                  </a:schemeClr>
                </a:solidFill>
              </a:rPr>
              <a:t>ZinetroN</a:t>
            </a:r>
            <a:endParaRPr lang="de-DE" sz="600" dirty="0">
              <a:solidFill>
                <a:schemeClr val="bg1">
                  <a:lumMod val="65000"/>
                </a:schemeClr>
              </a:solidFill>
            </a:endParaRPr>
          </a:p>
        </p:txBody>
      </p:sp>
      <p:grpSp>
        <p:nvGrpSpPr>
          <p:cNvPr id="18" name="Gruppieren 17"/>
          <p:cNvGrpSpPr/>
          <p:nvPr/>
        </p:nvGrpSpPr>
        <p:grpSpPr>
          <a:xfrm>
            <a:off x="6488420" y="2204864"/>
            <a:ext cx="5354484" cy="3240360"/>
            <a:chOff x="6488420" y="2204864"/>
            <a:chExt cx="5354484" cy="3240360"/>
          </a:xfrm>
        </p:grpSpPr>
        <p:sp>
          <p:nvSpPr>
            <p:cNvPr id="19" name="Rechteck 18"/>
            <p:cNvSpPr/>
            <p:nvPr/>
          </p:nvSpPr>
          <p:spPr>
            <a:xfrm>
              <a:off x="7032104" y="2348880"/>
              <a:ext cx="4320480" cy="28803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90000" rIns="91440" bIns="90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de-DE" sz="1600" dirty="0" err="1" smtClean="0">
                <a:solidFill>
                  <a:schemeClr val="tx1"/>
                </a:solidFill>
              </a:endParaRPr>
            </a:p>
          </p:txBody>
        </p:sp>
        <p:pic>
          <p:nvPicPr>
            <p:cNvPr id="20" name="Grafik 19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7481" b="22002"/>
            <a:stretch/>
          </p:blipFill>
          <p:spPr>
            <a:xfrm>
              <a:off x="6488420" y="2204864"/>
              <a:ext cx="5354484" cy="3240360"/>
            </a:xfrm>
            <a:prstGeom prst="rect">
              <a:avLst/>
            </a:prstGeom>
          </p:spPr>
        </p:pic>
      </p:grpSp>
      <p:grpSp>
        <p:nvGrpSpPr>
          <p:cNvPr id="21" name="Gruppieren 20"/>
          <p:cNvGrpSpPr/>
          <p:nvPr/>
        </p:nvGrpSpPr>
        <p:grpSpPr>
          <a:xfrm>
            <a:off x="2783632" y="2636912"/>
            <a:ext cx="3240360" cy="2448272"/>
            <a:chOff x="2783632" y="2636912"/>
            <a:chExt cx="3240360" cy="2448272"/>
          </a:xfrm>
        </p:grpSpPr>
        <p:sp>
          <p:nvSpPr>
            <p:cNvPr id="22" name="Rechteck 21"/>
            <p:cNvSpPr/>
            <p:nvPr/>
          </p:nvSpPr>
          <p:spPr>
            <a:xfrm>
              <a:off x="2927648" y="2682878"/>
              <a:ext cx="2952328" cy="2258289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90000" rIns="91440" bIns="90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de-DE" sz="1600" dirty="0" err="1" smtClean="0">
                <a:solidFill>
                  <a:schemeClr val="tx1"/>
                </a:solidFill>
              </a:endParaRPr>
            </a:p>
          </p:txBody>
        </p:sp>
        <p:pic>
          <p:nvPicPr>
            <p:cNvPr id="23" name="Grafik 22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882" t="17647" r="5882" b="15686"/>
            <a:stretch/>
          </p:blipFill>
          <p:spPr>
            <a:xfrm>
              <a:off x="2783632" y="2636912"/>
              <a:ext cx="3240360" cy="2448272"/>
            </a:xfrm>
            <a:prstGeom prst="rect">
              <a:avLst/>
            </a:prstGeom>
          </p:spPr>
        </p:pic>
      </p:grpSp>
      <p:grpSp>
        <p:nvGrpSpPr>
          <p:cNvPr id="24" name="Gruppieren 23"/>
          <p:cNvGrpSpPr/>
          <p:nvPr/>
        </p:nvGrpSpPr>
        <p:grpSpPr>
          <a:xfrm>
            <a:off x="831185" y="2682879"/>
            <a:ext cx="1220008" cy="2326527"/>
            <a:chOff x="831185" y="2682879"/>
            <a:chExt cx="1220008" cy="2326527"/>
          </a:xfrm>
        </p:grpSpPr>
        <p:sp>
          <p:nvSpPr>
            <p:cNvPr id="25" name="Abgerundetes Rechteck 24"/>
            <p:cNvSpPr/>
            <p:nvPr/>
          </p:nvSpPr>
          <p:spPr>
            <a:xfrm>
              <a:off x="911424" y="2780928"/>
              <a:ext cx="1080120" cy="2160239"/>
            </a:xfrm>
            <a:prstGeom prst="round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90000" rIns="91440" bIns="90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de-DE" sz="1600" dirty="0" err="1" smtClean="0">
                <a:solidFill>
                  <a:schemeClr val="tx1"/>
                </a:solidFill>
              </a:endParaRPr>
            </a:p>
          </p:txBody>
        </p:sp>
        <p:pic>
          <p:nvPicPr>
            <p:cNvPr id="26" name="Grafik 25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3750" t="12201" r="31100" b="1701"/>
            <a:stretch/>
          </p:blipFill>
          <p:spPr>
            <a:xfrm>
              <a:off x="831185" y="2682879"/>
              <a:ext cx="1220008" cy="232652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03448782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MockUps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XX.XX.20XX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Titel der Präsentation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B5B4E9-0313-4949-9CA1-0E585048ABAC}" type="slidenum">
              <a:rPr lang="de-DE" smtClean="0"/>
              <a:pPr/>
              <a:t>12</a:t>
            </a:fld>
            <a:endParaRPr lang="de-DE" dirty="0"/>
          </a:p>
        </p:txBody>
      </p:sp>
      <p:sp>
        <p:nvSpPr>
          <p:cNvPr id="7" name="Rechteck 6"/>
          <p:cNvSpPr/>
          <p:nvPr/>
        </p:nvSpPr>
        <p:spPr>
          <a:xfrm>
            <a:off x="0" y="1412776"/>
            <a:ext cx="12192000" cy="489654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90000" rIns="91440" bIns="90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e-DE" sz="1600" dirty="0" err="1" smtClean="0">
              <a:solidFill>
                <a:schemeClr val="tx1"/>
              </a:solidFill>
            </a:endParaRPr>
          </a:p>
        </p:txBody>
      </p:sp>
      <p:grpSp>
        <p:nvGrpSpPr>
          <p:cNvPr id="8" name="Gruppieren 7"/>
          <p:cNvGrpSpPr/>
          <p:nvPr/>
        </p:nvGrpSpPr>
        <p:grpSpPr>
          <a:xfrm>
            <a:off x="623392" y="2780928"/>
            <a:ext cx="3960438" cy="3050963"/>
            <a:chOff x="623392" y="2780928"/>
            <a:chExt cx="3960438" cy="3050963"/>
          </a:xfrm>
        </p:grpSpPr>
        <p:pic>
          <p:nvPicPr>
            <p:cNvPr id="9" name="Grafik 8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438"/>
            <a:stretch/>
          </p:blipFill>
          <p:spPr>
            <a:xfrm>
              <a:off x="766763" y="2888529"/>
              <a:ext cx="3745061" cy="2340672"/>
            </a:xfrm>
            <a:prstGeom prst="rect">
              <a:avLst/>
            </a:prstGeom>
          </p:spPr>
        </p:pic>
        <p:pic>
          <p:nvPicPr>
            <p:cNvPr id="10" name="Grafik 9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2369" b="10595"/>
            <a:stretch/>
          </p:blipFill>
          <p:spPr>
            <a:xfrm>
              <a:off x="623392" y="2780928"/>
              <a:ext cx="3960438" cy="3050963"/>
            </a:xfrm>
            <a:prstGeom prst="rect">
              <a:avLst/>
            </a:prstGeom>
          </p:spPr>
        </p:pic>
      </p:grpSp>
      <p:grpSp>
        <p:nvGrpSpPr>
          <p:cNvPr id="11" name="Gruppieren 10"/>
          <p:cNvGrpSpPr/>
          <p:nvPr/>
        </p:nvGrpSpPr>
        <p:grpSpPr>
          <a:xfrm>
            <a:off x="4655840" y="1952836"/>
            <a:ext cx="6912768" cy="3852428"/>
            <a:chOff x="4655840" y="1952836"/>
            <a:chExt cx="6912768" cy="3852428"/>
          </a:xfrm>
        </p:grpSpPr>
        <p:pic>
          <p:nvPicPr>
            <p:cNvPr id="12" name="Grafik 11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1020" t="601" r="4182" b="2751"/>
            <a:stretch/>
          </p:blipFill>
          <p:spPr>
            <a:xfrm>
              <a:off x="4655840" y="1964769"/>
              <a:ext cx="6840758" cy="3840495"/>
            </a:xfrm>
            <a:prstGeom prst="rect">
              <a:avLst/>
            </a:prstGeom>
          </p:spPr>
        </p:pic>
        <p:pic>
          <p:nvPicPr>
            <p:cNvPr id="13" name="Grafik 12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833" t="19950" r="1962" b="27551"/>
            <a:stretch/>
          </p:blipFill>
          <p:spPr>
            <a:xfrm>
              <a:off x="4655840" y="1952836"/>
              <a:ext cx="6912768" cy="3852428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</p:grpSp>
      <p:sp>
        <p:nvSpPr>
          <p:cNvPr id="14" name="Textfeld 13"/>
          <p:cNvSpPr txBox="1"/>
          <p:nvPr/>
        </p:nvSpPr>
        <p:spPr>
          <a:xfrm rot="16200000">
            <a:off x="10781824" y="3583687"/>
            <a:ext cx="1872208" cy="132168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de-DE" sz="600" dirty="0" err="1">
                <a:solidFill>
                  <a:schemeClr val="bg1">
                    <a:lumMod val="65000"/>
                  </a:schemeClr>
                </a:solidFill>
              </a:rPr>
              <a:t>Shutterstock</a:t>
            </a:r>
            <a:r>
              <a:rPr lang="de-DE" sz="600" dirty="0">
                <a:solidFill>
                  <a:schemeClr val="bg1">
                    <a:lumMod val="65000"/>
                  </a:schemeClr>
                </a:solidFill>
              </a:rPr>
              <a:t> # 1518082223 © </a:t>
            </a:r>
            <a:r>
              <a:rPr lang="de-DE" sz="600" dirty="0" err="1">
                <a:solidFill>
                  <a:schemeClr val="bg1">
                    <a:lumMod val="65000"/>
                  </a:schemeClr>
                </a:solidFill>
              </a:rPr>
              <a:t>ZinetroN</a:t>
            </a:r>
            <a:endParaRPr lang="de-DE" sz="600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095563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MockUps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XX.XX.20XX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Titel der Präsentation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B5B4E9-0313-4949-9CA1-0E585048ABAC}" type="slidenum">
              <a:rPr lang="de-DE" smtClean="0"/>
              <a:pPr/>
              <a:t>13</a:t>
            </a:fld>
            <a:endParaRPr lang="de-DE" dirty="0"/>
          </a:p>
        </p:txBody>
      </p:sp>
      <p:sp>
        <p:nvSpPr>
          <p:cNvPr id="7" name="Rechteck 6"/>
          <p:cNvSpPr/>
          <p:nvPr/>
        </p:nvSpPr>
        <p:spPr>
          <a:xfrm>
            <a:off x="0" y="1412776"/>
            <a:ext cx="12192000" cy="489654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90000" rIns="91440" bIns="90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e-DE" sz="1600" dirty="0" err="1" smtClean="0">
              <a:solidFill>
                <a:schemeClr val="tx1"/>
              </a:solidFill>
            </a:endParaRPr>
          </a:p>
        </p:txBody>
      </p:sp>
      <p:sp>
        <p:nvSpPr>
          <p:cNvPr id="14" name="Textfeld 13"/>
          <p:cNvSpPr txBox="1"/>
          <p:nvPr/>
        </p:nvSpPr>
        <p:spPr>
          <a:xfrm rot="16200000">
            <a:off x="10781824" y="3583687"/>
            <a:ext cx="1872208" cy="132168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de-DE" sz="600" dirty="0" err="1">
                <a:solidFill>
                  <a:schemeClr val="bg1">
                    <a:lumMod val="65000"/>
                  </a:schemeClr>
                </a:solidFill>
              </a:rPr>
              <a:t>Shutterstock</a:t>
            </a:r>
            <a:r>
              <a:rPr lang="de-DE" sz="600" dirty="0">
                <a:solidFill>
                  <a:schemeClr val="bg1">
                    <a:lumMod val="65000"/>
                  </a:schemeClr>
                </a:solidFill>
              </a:rPr>
              <a:t> # 1518082223 © </a:t>
            </a:r>
            <a:r>
              <a:rPr lang="de-DE" sz="600" dirty="0" err="1">
                <a:solidFill>
                  <a:schemeClr val="bg1">
                    <a:lumMod val="65000"/>
                  </a:schemeClr>
                </a:solidFill>
              </a:rPr>
              <a:t>ZinetroN</a:t>
            </a:r>
            <a:endParaRPr lang="de-DE" sz="600" dirty="0">
              <a:solidFill>
                <a:schemeClr val="bg1">
                  <a:lumMod val="65000"/>
                </a:schemeClr>
              </a:solidFill>
            </a:endParaRPr>
          </a:p>
        </p:txBody>
      </p:sp>
      <p:grpSp>
        <p:nvGrpSpPr>
          <p:cNvPr id="15" name="Gruppieren 14"/>
          <p:cNvGrpSpPr/>
          <p:nvPr/>
        </p:nvGrpSpPr>
        <p:grpSpPr>
          <a:xfrm>
            <a:off x="623392" y="2780928"/>
            <a:ext cx="3960438" cy="3050963"/>
            <a:chOff x="623392" y="2780928"/>
            <a:chExt cx="3960438" cy="3050963"/>
          </a:xfrm>
        </p:grpSpPr>
        <p:sp>
          <p:nvSpPr>
            <p:cNvPr id="16" name="Rechteck 15"/>
            <p:cNvSpPr/>
            <p:nvPr/>
          </p:nvSpPr>
          <p:spPr>
            <a:xfrm>
              <a:off x="763583" y="2888940"/>
              <a:ext cx="3742911" cy="230425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90000" rIns="91440" bIns="90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de-DE" sz="1600" dirty="0" err="1" smtClean="0">
                <a:solidFill>
                  <a:schemeClr val="tx1"/>
                </a:solidFill>
              </a:endParaRPr>
            </a:p>
          </p:txBody>
        </p:sp>
        <p:pic>
          <p:nvPicPr>
            <p:cNvPr id="17" name="Grafik 16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2369" b="10595"/>
            <a:stretch/>
          </p:blipFill>
          <p:spPr>
            <a:xfrm>
              <a:off x="623392" y="2780928"/>
              <a:ext cx="3960438" cy="3050963"/>
            </a:xfrm>
            <a:prstGeom prst="rect">
              <a:avLst/>
            </a:prstGeom>
          </p:spPr>
        </p:pic>
      </p:grpSp>
      <p:grpSp>
        <p:nvGrpSpPr>
          <p:cNvPr id="18" name="Gruppieren 17"/>
          <p:cNvGrpSpPr/>
          <p:nvPr/>
        </p:nvGrpSpPr>
        <p:grpSpPr>
          <a:xfrm>
            <a:off x="4624375" y="1934834"/>
            <a:ext cx="6912768" cy="3852428"/>
            <a:chOff x="4624375" y="1934834"/>
            <a:chExt cx="6912768" cy="3852428"/>
          </a:xfrm>
        </p:grpSpPr>
        <p:sp>
          <p:nvSpPr>
            <p:cNvPr id="19" name="Rechteck 18"/>
            <p:cNvSpPr/>
            <p:nvPr/>
          </p:nvSpPr>
          <p:spPr>
            <a:xfrm>
              <a:off x="4678758" y="1952836"/>
              <a:ext cx="6757200" cy="38268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90000" rIns="91440" bIns="90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de-DE" sz="1600" dirty="0" err="1" smtClean="0">
                <a:solidFill>
                  <a:schemeClr val="tx1"/>
                </a:solidFill>
              </a:endParaRPr>
            </a:p>
          </p:txBody>
        </p:sp>
        <p:pic>
          <p:nvPicPr>
            <p:cNvPr id="20" name="Grafik 19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833" t="19950" r="1962" b="27551"/>
            <a:stretch/>
          </p:blipFill>
          <p:spPr>
            <a:xfrm>
              <a:off x="4624375" y="1934834"/>
              <a:ext cx="6912768" cy="3852428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</p:grpSp>
    </p:spTree>
    <p:extLst>
      <p:ext uri="{BB962C8B-B14F-4D97-AF65-F5344CB8AC3E}">
        <p14:creationId xmlns:p14="http://schemas.microsoft.com/office/powerpoint/2010/main" val="119744905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Helios </a:t>
            </a:r>
            <a:r>
              <a:rPr lang="de-DE" dirty="0" smtClean="0"/>
              <a:t>Farbpalette</a:t>
            </a:r>
            <a:endParaRPr lang="de-DE" dirty="0"/>
          </a:p>
        </p:txBody>
      </p:sp>
      <p:sp>
        <p:nvSpPr>
          <p:cNvPr id="3" name="Rechteck 2"/>
          <p:cNvSpPr/>
          <p:nvPr/>
        </p:nvSpPr>
        <p:spPr>
          <a:xfrm>
            <a:off x="772332" y="1916832"/>
            <a:ext cx="1440000" cy="1152000"/>
          </a:xfrm>
          <a:prstGeom prst="rect">
            <a:avLst/>
          </a:prstGeom>
          <a:solidFill>
            <a:srgbClr val="FF0045"/>
          </a:solidFill>
          <a:ln w="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e-DE"/>
          </a:p>
        </p:txBody>
      </p:sp>
      <p:sp>
        <p:nvSpPr>
          <p:cNvPr id="4" name="Rechteck 3"/>
          <p:cNvSpPr/>
          <p:nvPr/>
        </p:nvSpPr>
        <p:spPr>
          <a:xfrm>
            <a:off x="2507621" y="1916832"/>
            <a:ext cx="1440000" cy="1152000"/>
          </a:xfrm>
          <a:prstGeom prst="rect">
            <a:avLst/>
          </a:prstGeom>
          <a:solidFill>
            <a:schemeClr val="accent2"/>
          </a:solidFill>
          <a:ln w="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e-DE"/>
          </a:p>
        </p:txBody>
      </p:sp>
      <p:sp>
        <p:nvSpPr>
          <p:cNvPr id="5" name="Rechteck 4"/>
          <p:cNvSpPr/>
          <p:nvPr/>
        </p:nvSpPr>
        <p:spPr>
          <a:xfrm>
            <a:off x="4250850" y="1916832"/>
            <a:ext cx="1440000" cy="1152000"/>
          </a:xfrm>
          <a:prstGeom prst="rect">
            <a:avLst/>
          </a:prstGeom>
          <a:solidFill>
            <a:srgbClr val="216B4A"/>
          </a:solidFill>
          <a:ln w="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e-DE"/>
          </a:p>
        </p:txBody>
      </p:sp>
      <p:sp>
        <p:nvSpPr>
          <p:cNvPr id="6" name="Rechteck 5"/>
          <p:cNvSpPr/>
          <p:nvPr/>
        </p:nvSpPr>
        <p:spPr>
          <a:xfrm>
            <a:off x="5994079" y="1916832"/>
            <a:ext cx="1440000" cy="1152000"/>
          </a:xfrm>
          <a:prstGeom prst="rect">
            <a:avLst/>
          </a:prstGeom>
          <a:solidFill>
            <a:srgbClr val="63B64D"/>
          </a:solidFill>
          <a:ln w="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e-DE"/>
          </a:p>
        </p:txBody>
      </p:sp>
      <p:sp>
        <p:nvSpPr>
          <p:cNvPr id="7" name="Rechteck 6"/>
          <p:cNvSpPr/>
          <p:nvPr/>
        </p:nvSpPr>
        <p:spPr>
          <a:xfrm>
            <a:off x="7737308" y="1916832"/>
            <a:ext cx="1440000" cy="1152000"/>
          </a:xfrm>
          <a:prstGeom prst="rect">
            <a:avLst/>
          </a:prstGeom>
          <a:solidFill>
            <a:srgbClr val="FFF14B"/>
          </a:solidFill>
          <a:ln w="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e-DE"/>
          </a:p>
        </p:txBody>
      </p:sp>
      <p:sp>
        <p:nvSpPr>
          <p:cNvPr id="8" name="Rechteck 7"/>
          <p:cNvSpPr/>
          <p:nvPr/>
        </p:nvSpPr>
        <p:spPr>
          <a:xfrm>
            <a:off x="9480535" y="1916832"/>
            <a:ext cx="1440000" cy="1152000"/>
          </a:xfrm>
          <a:prstGeom prst="rect">
            <a:avLst/>
          </a:prstGeom>
          <a:solidFill>
            <a:srgbClr val="5000CD"/>
          </a:solidFill>
          <a:ln w="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e-DE"/>
          </a:p>
        </p:txBody>
      </p:sp>
      <p:sp>
        <p:nvSpPr>
          <p:cNvPr id="9" name="Rechteck 8"/>
          <p:cNvSpPr/>
          <p:nvPr/>
        </p:nvSpPr>
        <p:spPr>
          <a:xfrm>
            <a:off x="772333" y="4437112"/>
            <a:ext cx="1440000" cy="1152000"/>
          </a:xfrm>
          <a:prstGeom prst="rect">
            <a:avLst/>
          </a:prstGeom>
          <a:solidFill>
            <a:srgbClr val="441526"/>
          </a:solidFill>
          <a:ln w="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e-DE"/>
          </a:p>
        </p:txBody>
      </p:sp>
      <p:sp>
        <p:nvSpPr>
          <p:cNvPr id="10" name="Rechteck 9"/>
          <p:cNvSpPr/>
          <p:nvPr/>
        </p:nvSpPr>
        <p:spPr>
          <a:xfrm>
            <a:off x="2507622" y="4437112"/>
            <a:ext cx="1440000" cy="1152000"/>
          </a:xfrm>
          <a:prstGeom prst="rect">
            <a:avLst/>
          </a:prstGeom>
          <a:solidFill>
            <a:srgbClr val="31333F"/>
          </a:solidFill>
          <a:ln w="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e-DE"/>
          </a:p>
        </p:txBody>
      </p:sp>
      <p:sp>
        <p:nvSpPr>
          <p:cNvPr id="11" name="Rechteck 10"/>
          <p:cNvSpPr/>
          <p:nvPr/>
        </p:nvSpPr>
        <p:spPr>
          <a:xfrm>
            <a:off x="4250851" y="4437112"/>
            <a:ext cx="1440000" cy="1152000"/>
          </a:xfrm>
          <a:prstGeom prst="rect">
            <a:avLst/>
          </a:prstGeom>
          <a:solidFill>
            <a:srgbClr val="3B3B3B"/>
          </a:solidFill>
          <a:ln w="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e-DE"/>
          </a:p>
        </p:txBody>
      </p:sp>
      <p:sp>
        <p:nvSpPr>
          <p:cNvPr id="12" name="Rechteck 11"/>
          <p:cNvSpPr/>
          <p:nvPr/>
        </p:nvSpPr>
        <p:spPr>
          <a:xfrm>
            <a:off x="5994080" y="4437112"/>
            <a:ext cx="1440000" cy="1152000"/>
          </a:xfrm>
          <a:prstGeom prst="rect">
            <a:avLst/>
          </a:prstGeom>
          <a:solidFill>
            <a:srgbClr val="A7A7A7"/>
          </a:solidFill>
          <a:ln w="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e-DE"/>
          </a:p>
        </p:txBody>
      </p:sp>
      <p:sp>
        <p:nvSpPr>
          <p:cNvPr id="13" name="Rechteck 12"/>
          <p:cNvSpPr/>
          <p:nvPr/>
        </p:nvSpPr>
        <p:spPr>
          <a:xfrm>
            <a:off x="7737309" y="4437112"/>
            <a:ext cx="1440000" cy="1152000"/>
          </a:xfrm>
          <a:prstGeom prst="rect">
            <a:avLst/>
          </a:prstGeom>
          <a:solidFill>
            <a:srgbClr val="CCCCCC"/>
          </a:solidFill>
          <a:ln w="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e-DE"/>
          </a:p>
        </p:txBody>
      </p:sp>
      <p:sp>
        <p:nvSpPr>
          <p:cNvPr id="14" name="Rechteck 13"/>
          <p:cNvSpPr/>
          <p:nvPr/>
        </p:nvSpPr>
        <p:spPr>
          <a:xfrm>
            <a:off x="9480536" y="4437112"/>
            <a:ext cx="1440000" cy="1152000"/>
          </a:xfrm>
          <a:prstGeom prst="rect">
            <a:avLst/>
          </a:prstGeom>
          <a:solidFill>
            <a:srgbClr val="F0F0F0"/>
          </a:solidFill>
          <a:ln w="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e-DE"/>
          </a:p>
        </p:txBody>
      </p:sp>
      <p:sp>
        <p:nvSpPr>
          <p:cNvPr id="15" name="Textfeld 14"/>
          <p:cNvSpPr txBox="1"/>
          <p:nvPr/>
        </p:nvSpPr>
        <p:spPr>
          <a:xfrm>
            <a:off x="767408" y="3167986"/>
            <a:ext cx="1440000" cy="261610"/>
          </a:xfrm>
          <a:prstGeom prst="rect">
            <a:avLst/>
          </a:prstGeom>
          <a:noFill/>
        </p:spPr>
        <p:txBody>
          <a:bodyPr wrap="square" lIns="0" tIns="0" rIns="0" rtlCol="0">
            <a:spAutoFit/>
          </a:bodyPr>
          <a:lstStyle/>
          <a:p>
            <a:r>
              <a:rPr lang="de-DE" sz="1400" dirty="0">
                <a:latin typeface="Verdana"/>
                <a:cs typeface="Verdana"/>
              </a:rPr>
              <a:t>255-0-69</a:t>
            </a:r>
          </a:p>
        </p:txBody>
      </p:sp>
      <p:sp>
        <p:nvSpPr>
          <p:cNvPr id="16" name="Textfeld 15"/>
          <p:cNvSpPr txBox="1"/>
          <p:nvPr/>
        </p:nvSpPr>
        <p:spPr>
          <a:xfrm>
            <a:off x="2507622" y="3155818"/>
            <a:ext cx="1440000" cy="261610"/>
          </a:xfrm>
          <a:prstGeom prst="rect">
            <a:avLst/>
          </a:prstGeom>
          <a:noFill/>
        </p:spPr>
        <p:txBody>
          <a:bodyPr wrap="square" lIns="0" tIns="0" rIns="0" rtlCol="0">
            <a:spAutoFit/>
          </a:bodyPr>
          <a:lstStyle/>
          <a:p>
            <a:r>
              <a:rPr lang="de-DE" sz="1400" dirty="0" smtClean="0">
                <a:latin typeface="Verdana"/>
                <a:cs typeface="Verdana"/>
              </a:rPr>
              <a:t>41-184-197</a:t>
            </a:r>
            <a:endParaRPr lang="de-DE" sz="1400" dirty="0">
              <a:latin typeface="Verdana"/>
              <a:cs typeface="Verdana"/>
            </a:endParaRPr>
          </a:p>
        </p:txBody>
      </p:sp>
      <p:sp>
        <p:nvSpPr>
          <p:cNvPr id="17" name="Textfeld 16"/>
          <p:cNvSpPr txBox="1"/>
          <p:nvPr/>
        </p:nvSpPr>
        <p:spPr>
          <a:xfrm>
            <a:off x="4250851" y="3155818"/>
            <a:ext cx="1440000" cy="261610"/>
          </a:xfrm>
          <a:prstGeom prst="rect">
            <a:avLst/>
          </a:prstGeom>
          <a:noFill/>
        </p:spPr>
        <p:txBody>
          <a:bodyPr wrap="square" lIns="0" tIns="0" rIns="0" rtlCol="0">
            <a:spAutoFit/>
          </a:bodyPr>
          <a:lstStyle/>
          <a:p>
            <a:r>
              <a:rPr lang="de-DE" sz="1400">
                <a:latin typeface="Verdana"/>
                <a:cs typeface="Verdana"/>
              </a:rPr>
              <a:t>33-107-74</a:t>
            </a:r>
          </a:p>
        </p:txBody>
      </p:sp>
      <p:sp>
        <p:nvSpPr>
          <p:cNvPr id="18" name="Textfeld 17"/>
          <p:cNvSpPr txBox="1"/>
          <p:nvPr/>
        </p:nvSpPr>
        <p:spPr>
          <a:xfrm>
            <a:off x="5994080" y="3155818"/>
            <a:ext cx="1440000" cy="261610"/>
          </a:xfrm>
          <a:prstGeom prst="rect">
            <a:avLst/>
          </a:prstGeom>
          <a:noFill/>
        </p:spPr>
        <p:txBody>
          <a:bodyPr wrap="square" lIns="0" tIns="0" rIns="0" rtlCol="0">
            <a:spAutoFit/>
          </a:bodyPr>
          <a:lstStyle/>
          <a:p>
            <a:r>
              <a:rPr lang="de-DE" sz="1400">
                <a:latin typeface="Verdana"/>
                <a:cs typeface="Verdana"/>
              </a:rPr>
              <a:t>99-182-77</a:t>
            </a:r>
          </a:p>
        </p:txBody>
      </p:sp>
      <p:sp>
        <p:nvSpPr>
          <p:cNvPr id="19" name="Textfeld 18"/>
          <p:cNvSpPr txBox="1"/>
          <p:nvPr/>
        </p:nvSpPr>
        <p:spPr>
          <a:xfrm>
            <a:off x="7737309" y="3155818"/>
            <a:ext cx="1440000" cy="261610"/>
          </a:xfrm>
          <a:prstGeom prst="rect">
            <a:avLst/>
          </a:prstGeom>
          <a:noFill/>
        </p:spPr>
        <p:txBody>
          <a:bodyPr wrap="square" lIns="0" tIns="0" rIns="0" rtlCol="0">
            <a:spAutoFit/>
          </a:bodyPr>
          <a:lstStyle/>
          <a:p>
            <a:r>
              <a:rPr lang="de-DE" sz="1400">
                <a:latin typeface="Verdana"/>
                <a:cs typeface="Verdana"/>
              </a:rPr>
              <a:t>255-241-75</a:t>
            </a:r>
          </a:p>
        </p:txBody>
      </p:sp>
      <p:sp>
        <p:nvSpPr>
          <p:cNvPr id="20" name="Textfeld 19"/>
          <p:cNvSpPr txBox="1"/>
          <p:nvPr/>
        </p:nvSpPr>
        <p:spPr>
          <a:xfrm>
            <a:off x="9480536" y="3155818"/>
            <a:ext cx="1440000" cy="261610"/>
          </a:xfrm>
          <a:prstGeom prst="rect">
            <a:avLst/>
          </a:prstGeom>
          <a:noFill/>
        </p:spPr>
        <p:txBody>
          <a:bodyPr wrap="square" lIns="0" tIns="0" rIns="0" rtlCol="0">
            <a:spAutoFit/>
          </a:bodyPr>
          <a:lstStyle/>
          <a:p>
            <a:r>
              <a:rPr lang="de-DE" sz="1400" dirty="0">
                <a:latin typeface="Verdana"/>
                <a:cs typeface="Verdana"/>
              </a:rPr>
              <a:t>80-0-205</a:t>
            </a:r>
          </a:p>
        </p:txBody>
      </p:sp>
      <p:sp>
        <p:nvSpPr>
          <p:cNvPr id="21" name="Textfeld 20"/>
          <p:cNvSpPr txBox="1"/>
          <p:nvPr/>
        </p:nvSpPr>
        <p:spPr>
          <a:xfrm>
            <a:off x="767408" y="5687670"/>
            <a:ext cx="1440000" cy="261610"/>
          </a:xfrm>
          <a:prstGeom prst="rect">
            <a:avLst/>
          </a:prstGeom>
          <a:noFill/>
        </p:spPr>
        <p:txBody>
          <a:bodyPr wrap="square" lIns="0" tIns="0" rIns="0" rtlCol="0">
            <a:spAutoFit/>
          </a:bodyPr>
          <a:lstStyle/>
          <a:p>
            <a:r>
              <a:rPr lang="de-DE" sz="1400" dirty="0">
                <a:latin typeface="Verdana"/>
                <a:cs typeface="Verdana"/>
              </a:rPr>
              <a:t>68-21-38</a:t>
            </a:r>
          </a:p>
        </p:txBody>
      </p:sp>
      <p:sp>
        <p:nvSpPr>
          <p:cNvPr id="22" name="Textfeld 21"/>
          <p:cNvSpPr txBox="1"/>
          <p:nvPr/>
        </p:nvSpPr>
        <p:spPr>
          <a:xfrm>
            <a:off x="2507622" y="5687670"/>
            <a:ext cx="1440000" cy="261610"/>
          </a:xfrm>
          <a:prstGeom prst="rect">
            <a:avLst/>
          </a:prstGeom>
          <a:noFill/>
        </p:spPr>
        <p:txBody>
          <a:bodyPr wrap="square" lIns="0" tIns="0" rIns="0" rtlCol="0">
            <a:spAutoFit/>
          </a:bodyPr>
          <a:lstStyle/>
          <a:p>
            <a:r>
              <a:rPr lang="de-DE" sz="1400">
                <a:latin typeface="Verdana"/>
                <a:cs typeface="Verdana"/>
              </a:rPr>
              <a:t>49-51-63</a:t>
            </a:r>
          </a:p>
        </p:txBody>
      </p:sp>
      <p:sp>
        <p:nvSpPr>
          <p:cNvPr id="23" name="Textfeld 22"/>
          <p:cNvSpPr txBox="1"/>
          <p:nvPr/>
        </p:nvSpPr>
        <p:spPr>
          <a:xfrm>
            <a:off x="4250851" y="5687670"/>
            <a:ext cx="1440000" cy="261610"/>
          </a:xfrm>
          <a:prstGeom prst="rect">
            <a:avLst/>
          </a:prstGeom>
          <a:noFill/>
        </p:spPr>
        <p:txBody>
          <a:bodyPr wrap="square" lIns="0" tIns="0" rIns="0" rtlCol="0">
            <a:spAutoFit/>
          </a:bodyPr>
          <a:lstStyle/>
          <a:p>
            <a:r>
              <a:rPr lang="de-DE" sz="1400" dirty="0">
                <a:latin typeface="Verdana"/>
                <a:cs typeface="Verdana"/>
              </a:rPr>
              <a:t>59-59-59</a:t>
            </a:r>
          </a:p>
        </p:txBody>
      </p:sp>
      <p:sp>
        <p:nvSpPr>
          <p:cNvPr id="24" name="Textfeld 23"/>
          <p:cNvSpPr txBox="1"/>
          <p:nvPr/>
        </p:nvSpPr>
        <p:spPr>
          <a:xfrm>
            <a:off x="5994080" y="5687670"/>
            <a:ext cx="1440000" cy="261610"/>
          </a:xfrm>
          <a:prstGeom prst="rect">
            <a:avLst/>
          </a:prstGeom>
          <a:noFill/>
        </p:spPr>
        <p:txBody>
          <a:bodyPr wrap="square" lIns="0" tIns="0" rIns="0" rtlCol="0">
            <a:spAutoFit/>
          </a:bodyPr>
          <a:lstStyle/>
          <a:p>
            <a:r>
              <a:rPr lang="de-DE" sz="1400">
                <a:latin typeface="Verdana"/>
                <a:cs typeface="Verdana"/>
              </a:rPr>
              <a:t>167-167-167</a:t>
            </a:r>
          </a:p>
        </p:txBody>
      </p:sp>
      <p:sp>
        <p:nvSpPr>
          <p:cNvPr id="25" name="Textfeld 24"/>
          <p:cNvSpPr txBox="1"/>
          <p:nvPr/>
        </p:nvSpPr>
        <p:spPr>
          <a:xfrm>
            <a:off x="7737309" y="5687670"/>
            <a:ext cx="1440000" cy="261610"/>
          </a:xfrm>
          <a:prstGeom prst="rect">
            <a:avLst/>
          </a:prstGeom>
          <a:noFill/>
        </p:spPr>
        <p:txBody>
          <a:bodyPr wrap="square" lIns="0" tIns="0" rIns="0" rtlCol="0">
            <a:spAutoFit/>
          </a:bodyPr>
          <a:lstStyle/>
          <a:p>
            <a:r>
              <a:rPr lang="de-DE" sz="1400">
                <a:latin typeface="Verdana"/>
                <a:cs typeface="Verdana"/>
              </a:rPr>
              <a:t>204-204-204</a:t>
            </a:r>
          </a:p>
        </p:txBody>
      </p:sp>
      <p:sp>
        <p:nvSpPr>
          <p:cNvPr id="26" name="Textfeld 25"/>
          <p:cNvSpPr txBox="1"/>
          <p:nvPr/>
        </p:nvSpPr>
        <p:spPr>
          <a:xfrm>
            <a:off x="9480536" y="5687670"/>
            <a:ext cx="1440000" cy="261610"/>
          </a:xfrm>
          <a:prstGeom prst="rect">
            <a:avLst/>
          </a:prstGeom>
          <a:noFill/>
        </p:spPr>
        <p:txBody>
          <a:bodyPr wrap="square" lIns="0" tIns="0" rIns="0" rtlCol="0">
            <a:spAutoFit/>
          </a:bodyPr>
          <a:lstStyle/>
          <a:p>
            <a:r>
              <a:rPr lang="de-DE" sz="1400">
                <a:latin typeface="Verdana"/>
                <a:cs typeface="Verdana"/>
              </a:rPr>
              <a:t>240-240-240</a:t>
            </a:r>
          </a:p>
        </p:txBody>
      </p:sp>
      <p:sp>
        <p:nvSpPr>
          <p:cNvPr id="28" name="Fußzeilenplatzhalter 2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Titel der Präsentation</a:t>
            </a:r>
            <a:endParaRPr lang="de-DE" dirty="0"/>
          </a:p>
        </p:txBody>
      </p:sp>
      <p:sp>
        <p:nvSpPr>
          <p:cNvPr id="29" name="Foliennummernplatzhalt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B5B4E9-0313-4949-9CA1-0E585048ABAC}" type="slidenum">
              <a:rPr lang="de-DE" smtClean="0"/>
              <a:pPr/>
              <a:t>14</a:t>
            </a:fld>
            <a:endParaRPr lang="de-DE" dirty="0"/>
          </a:p>
        </p:txBody>
      </p:sp>
      <p:sp>
        <p:nvSpPr>
          <p:cNvPr id="30" name="Datumsplatzhalt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XX.XX.20XX</a:t>
            </a:r>
            <a:endParaRPr lang="de-DE" dirty="0"/>
          </a:p>
        </p:txBody>
      </p:sp>
      <p:sp>
        <p:nvSpPr>
          <p:cNvPr id="31" name="Textfeld 30"/>
          <p:cNvSpPr txBox="1"/>
          <p:nvPr/>
        </p:nvSpPr>
        <p:spPr>
          <a:xfrm>
            <a:off x="771687" y="4016188"/>
            <a:ext cx="1440645" cy="322366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de-DE" sz="1000" dirty="0" smtClean="0"/>
              <a:t>Nur als Schriftfarbe, alternativ zu Schwarz </a:t>
            </a:r>
          </a:p>
        </p:txBody>
      </p:sp>
    </p:spTree>
    <p:extLst>
      <p:ext uri="{BB962C8B-B14F-4D97-AF65-F5344CB8AC3E}">
        <p14:creationId xmlns:p14="http://schemas.microsoft.com/office/powerpoint/2010/main" val="2466501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Textformatierungen mit </a:t>
            </a:r>
            <a:r>
              <a:rPr lang="de-DE" dirty="0" smtClean="0"/>
              <a:t>Listenebenen</a:t>
            </a:r>
            <a:endParaRPr lang="de-DE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 smtClean="0"/>
              <a:t>XX.XX.20XX</a:t>
            </a:r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smtClean="0"/>
              <a:t>Titel der Präsentation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B5B4E9-0313-4949-9CA1-0E585048ABAC}" type="slidenum">
              <a:rPr lang="de-DE" smtClean="0"/>
              <a:pPr/>
              <a:t>15</a:t>
            </a:fld>
            <a:endParaRPr lang="de-DE" dirty="0"/>
          </a:p>
        </p:txBody>
      </p:sp>
      <p:sp>
        <p:nvSpPr>
          <p:cNvPr id="6" name="Textplatzhalter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de-DE" dirty="0" smtClean="0"/>
              <a:t>Zwischenüberschrift </a:t>
            </a:r>
            <a:r>
              <a:rPr lang="de-DE" dirty="0" err="1" smtClean="0"/>
              <a:t>Verdana</a:t>
            </a:r>
            <a:r>
              <a:rPr lang="de-DE" dirty="0" smtClean="0"/>
              <a:t> 22 </a:t>
            </a:r>
            <a:r>
              <a:rPr lang="de-DE" dirty="0" err="1" smtClean="0"/>
              <a:t>pt</a:t>
            </a:r>
            <a:r>
              <a:rPr lang="de-DE" dirty="0" smtClean="0"/>
              <a:t> [1</a:t>
            </a:r>
            <a:r>
              <a:rPr lang="de-DE" dirty="0"/>
              <a:t>. Ebene]</a:t>
            </a:r>
          </a:p>
          <a:p>
            <a:pPr lvl="1"/>
            <a:r>
              <a:rPr lang="de-DE" dirty="0"/>
              <a:t>Fließtext: </a:t>
            </a:r>
            <a:r>
              <a:rPr lang="de-DE" dirty="0" err="1" smtClean="0"/>
              <a:t>Verdana</a:t>
            </a:r>
            <a:r>
              <a:rPr lang="de-DE" dirty="0" smtClean="0"/>
              <a:t> 16 </a:t>
            </a:r>
            <a:r>
              <a:rPr lang="de-DE" dirty="0" err="1"/>
              <a:t>pt</a:t>
            </a:r>
            <a:r>
              <a:rPr lang="de-DE" dirty="0"/>
              <a:t> [2. Ebene – Formatierung der </a:t>
            </a:r>
            <a:r>
              <a:rPr lang="de-DE" dirty="0" smtClean="0"/>
              <a:t>Ebenen: In </a:t>
            </a:r>
            <a:r>
              <a:rPr lang="de-DE" dirty="0"/>
              <a:t>der </a:t>
            </a: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>Registerkarte </a:t>
            </a:r>
            <a:r>
              <a:rPr lang="de-DE" dirty="0"/>
              <a:t>„Start“, in der Gruppe „Absatz“ die </a:t>
            </a:r>
            <a:r>
              <a:rPr lang="de-DE" dirty="0" smtClean="0"/>
              <a:t>Funktion „</a:t>
            </a:r>
            <a:r>
              <a:rPr lang="de-DE" dirty="0"/>
              <a:t>Listenebene erhöhen“ </a:t>
            </a: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>(</a:t>
            </a:r>
            <a:r>
              <a:rPr lang="de-DE" dirty="0"/>
              <a:t>Den Einzug vergrößern) anwenden]</a:t>
            </a:r>
          </a:p>
          <a:p>
            <a:pPr lvl="2">
              <a:buFont typeface="Symbol" panose="05050102010706020507" pitchFamily="18" charset="2"/>
              <a:buChar char="-"/>
            </a:pPr>
            <a:r>
              <a:rPr lang="de-DE" dirty="0" smtClean="0"/>
              <a:t>Aufzählung </a:t>
            </a:r>
            <a:r>
              <a:rPr lang="de-DE" dirty="0"/>
              <a:t>erste </a:t>
            </a:r>
            <a:r>
              <a:rPr lang="de-DE" dirty="0" smtClean="0"/>
              <a:t>Hierarchie</a:t>
            </a:r>
            <a:endParaRPr lang="de-DE" dirty="0"/>
          </a:p>
          <a:p>
            <a:pPr lvl="3">
              <a:buFont typeface="Symbol" panose="05050102010706020507" pitchFamily="18" charset="2"/>
              <a:buChar char="-"/>
            </a:pPr>
            <a:r>
              <a:rPr lang="de-DE" dirty="0"/>
              <a:t>Aufzählung zweite </a:t>
            </a:r>
            <a:r>
              <a:rPr lang="de-DE" dirty="0" smtClean="0"/>
              <a:t>Hierarchie</a:t>
            </a:r>
          </a:p>
          <a:p>
            <a:pPr lvl="4"/>
            <a:r>
              <a:rPr lang="de-DE" dirty="0" smtClean="0"/>
              <a:t>Nummerierung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901778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Kapiteltrenner</a:t>
            </a:r>
            <a:br>
              <a:rPr lang="de-DE" smtClean="0"/>
            </a:br>
            <a:r>
              <a:rPr lang="de-DE" smtClean="0"/>
              <a:t>—</a:t>
            </a:r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smtClean="0"/>
              <a:t>Optionaler Untertitel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940311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Kapiteltrenner</a:t>
            </a: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>—</a:t>
            </a:r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Optionaler Untertitel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851198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Kapiteltrenner</a:t>
            </a: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>—</a:t>
            </a:r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Optionaler Untertitel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181006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sz="5200" dirty="0" smtClean="0"/>
              <a:t>Vielen Dank für </a:t>
            </a:r>
            <a:br>
              <a:rPr lang="de-DE" sz="5200" dirty="0" smtClean="0"/>
            </a:br>
            <a:r>
              <a:rPr lang="de-DE" sz="5200" dirty="0" smtClean="0"/>
              <a:t>Ihre Aufmerksamkeit</a:t>
            </a:r>
            <a:br>
              <a:rPr lang="de-DE" sz="5200" dirty="0" smtClean="0"/>
            </a:br>
            <a:r>
              <a:rPr lang="de-DE" sz="5200" dirty="0" smtClean="0"/>
              <a:t>—</a:t>
            </a:r>
            <a:endParaRPr lang="de-DE" sz="5200" dirty="0"/>
          </a:p>
        </p:txBody>
      </p:sp>
    </p:spTree>
    <p:extLst>
      <p:ext uri="{BB962C8B-B14F-4D97-AF65-F5344CB8AC3E}">
        <p14:creationId xmlns:p14="http://schemas.microsoft.com/office/powerpoint/2010/main" val="3387448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Titel der Präsentation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B5B4E9-0313-4949-9CA1-0E585048ABAC}" type="slidenum">
              <a:rPr lang="de-DE" smtClean="0"/>
              <a:pPr/>
              <a:t>2</a:t>
            </a:fld>
            <a:endParaRPr lang="de-DE" dirty="0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XX.XX.20XX</a:t>
            </a:r>
            <a:endParaRPr lang="de-DE" dirty="0"/>
          </a:p>
        </p:txBody>
      </p:sp>
      <p:sp>
        <p:nvSpPr>
          <p:cNvPr id="11" name="Inhaltsplatzhalter 2"/>
          <p:cNvSpPr txBox="1">
            <a:spLocks/>
          </p:cNvSpPr>
          <p:nvPr/>
        </p:nvSpPr>
        <p:spPr>
          <a:xfrm>
            <a:off x="766763" y="1700213"/>
            <a:ext cx="6193333" cy="4321175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None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20000"/>
              </a:lnSpc>
              <a:spcBef>
                <a:spcPts val="16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70000" indent="-270000" algn="l" defTabSz="914400" rtl="0" eaLnBrk="1" latinLnBrk="0" hangingPunct="1">
              <a:lnSpc>
                <a:spcPct val="120000"/>
              </a:lnSpc>
              <a:spcBef>
                <a:spcPts val="16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40000" indent="-270000" algn="l" defTabSz="914400" rtl="0" eaLnBrk="1" latinLnBrk="0" hangingPunct="1">
              <a:lnSpc>
                <a:spcPct val="120000"/>
              </a:lnSpc>
              <a:spcBef>
                <a:spcPts val="16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0000" indent="-270000" algn="l" defTabSz="914400" rtl="0" eaLnBrk="1" latinLnBrk="0" hangingPunct="1">
              <a:lnSpc>
                <a:spcPct val="120000"/>
              </a:lnSpc>
              <a:spcBef>
                <a:spcPts val="1600"/>
              </a:spcBef>
              <a:buFont typeface="+mj-lt"/>
              <a:buAutoNum type="arabicPeriod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0" indent="0" algn="l" defTabSz="914400" rtl="0" eaLnBrk="1" latinLnBrk="0" hangingPunct="1">
              <a:lnSpc>
                <a:spcPct val="120000"/>
              </a:lnSpc>
              <a:spcBef>
                <a:spcPts val="16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0" indent="0" algn="l" defTabSz="914400" rtl="0" eaLnBrk="1" latinLnBrk="0" hangingPunct="1">
              <a:lnSpc>
                <a:spcPct val="120000"/>
              </a:lnSpc>
              <a:spcBef>
                <a:spcPts val="16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0" indent="0" algn="l" defTabSz="914400" rtl="0" eaLnBrk="1" latinLnBrk="0" hangingPunct="1">
              <a:lnSpc>
                <a:spcPct val="120000"/>
              </a:lnSpc>
              <a:spcBef>
                <a:spcPts val="16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0" indent="0" algn="l" defTabSz="914400" rtl="0" eaLnBrk="1" latinLnBrk="0" hangingPunct="1">
              <a:lnSpc>
                <a:spcPct val="120000"/>
              </a:lnSpc>
              <a:spcBef>
                <a:spcPts val="16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1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Bitte passen Sie bei Erstellung einer neuen Präsentation die Fußzeile an.</a:t>
            </a:r>
          </a:p>
          <a:p>
            <a:r>
              <a:rPr lang="de-DE" sz="1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Hierzu müssen Sie NICHT in den Folienmaster.</a:t>
            </a:r>
          </a:p>
          <a:p>
            <a:endParaRPr lang="de-DE" sz="12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de-DE" sz="1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Gehen Sie in der Hauptnavigation oben auf: </a:t>
            </a:r>
            <a:br>
              <a:rPr lang="de-DE" sz="1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de-DE" sz="12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&gt; Einfügen &gt; Kopf- und Fußzeile</a:t>
            </a:r>
          </a:p>
          <a:p>
            <a:endParaRPr lang="de-DE" sz="12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de-DE" sz="1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Passen Sie bitte im Fenster (siehe Abbildung rechts) folgende Felder an: </a:t>
            </a:r>
          </a:p>
          <a:p>
            <a:endParaRPr lang="de-DE" sz="12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28600" indent="-228600">
              <a:buFont typeface="+mj-lt"/>
              <a:buAutoNum type="arabicPeriod"/>
            </a:pPr>
            <a:r>
              <a:rPr lang="de-DE" sz="1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„Datum und Uhrzeit“ &gt; „Fest“ </a:t>
            </a:r>
            <a:r>
              <a:rPr lang="de-DE" sz="1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/>
            </a:r>
            <a:br>
              <a:rPr lang="de-DE" sz="1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de-DE" sz="1200" b="1" dirty="0" smtClean="0">
                <a:solidFill>
                  <a:schemeClr val="accent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&gt; „XX.XX.20XX“ </a:t>
            </a:r>
            <a:r>
              <a:rPr lang="de-DE" sz="1200" b="1" dirty="0">
                <a:solidFill>
                  <a:schemeClr val="accent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ersetzen durch gewünschtes </a:t>
            </a:r>
            <a:r>
              <a:rPr lang="de-DE" sz="1200" b="1" dirty="0" smtClean="0">
                <a:solidFill>
                  <a:schemeClr val="accent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Datum</a:t>
            </a:r>
          </a:p>
          <a:p>
            <a:pPr marL="228600" indent="-228600">
              <a:buFont typeface="+mj-lt"/>
              <a:buAutoNum type="arabicPeriod"/>
            </a:pPr>
            <a:r>
              <a:rPr lang="de-DE" sz="1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„</a:t>
            </a:r>
            <a:r>
              <a:rPr lang="de-DE" sz="1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Fußzeile“ </a:t>
            </a:r>
            <a:r>
              <a:rPr lang="de-DE" sz="1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/>
            </a:r>
            <a:br>
              <a:rPr lang="de-DE" sz="1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de-DE" sz="1200" b="1" dirty="0" smtClean="0">
                <a:solidFill>
                  <a:schemeClr val="accent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&gt; „Titel </a:t>
            </a:r>
            <a:r>
              <a:rPr lang="de-DE" sz="1200" b="1" dirty="0">
                <a:solidFill>
                  <a:schemeClr val="accent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der </a:t>
            </a:r>
            <a:r>
              <a:rPr lang="de-DE" sz="1200" b="1" dirty="0" smtClean="0">
                <a:solidFill>
                  <a:schemeClr val="accent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Präsentation“ </a:t>
            </a:r>
            <a:r>
              <a:rPr lang="de-DE" sz="1200" b="1" dirty="0">
                <a:solidFill>
                  <a:schemeClr val="accent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ersetzen durch </a:t>
            </a:r>
            <a:r>
              <a:rPr lang="de-DE" sz="1200" b="1" dirty="0" smtClean="0">
                <a:solidFill>
                  <a:schemeClr val="accent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gewünschten Namen</a:t>
            </a:r>
            <a:endParaRPr lang="de-DE" sz="1200" b="1" dirty="0">
              <a:solidFill>
                <a:schemeClr val="accent4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de-DE" sz="12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de-DE" sz="1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Bestätigen </a:t>
            </a:r>
            <a:r>
              <a:rPr lang="de-DE" sz="1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Sie bitte alle Eingaben oben rechts im Fenster mit </a:t>
            </a:r>
            <a:r>
              <a:rPr lang="de-DE" sz="1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/>
            </a:r>
            <a:br>
              <a:rPr lang="de-DE" sz="1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de-DE" sz="12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„</a:t>
            </a:r>
            <a:r>
              <a:rPr lang="de-DE" sz="12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Für alle übernehmen“</a:t>
            </a:r>
            <a:r>
              <a:rPr lang="de-DE" sz="1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</a:t>
            </a:r>
          </a:p>
          <a:p>
            <a:endParaRPr lang="de-DE" sz="12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de-DE" sz="12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WICHTIGER HINWEIS ZUR TITELFOLIE:</a:t>
            </a:r>
          </a:p>
          <a:p>
            <a:pPr marL="171450" indent="-171450">
              <a:buFont typeface="Symbol" panose="05050102010706020507" pitchFamily="18" charset="2"/>
              <a:buChar char="-"/>
            </a:pPr>
            <a:r>
              <a:rPr lang="de-DE" sz="1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Das Datum oben links müssen Sie </a:t>
            </a:r>
            <a:r>
              <a:rPr lang="de-DE" sz="1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NICHT ausfüllen</a:t>
            </a:r>
            <a:r>
              <a:rPr lang="de-DE" sz="1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 Dieses Feld wird automatisch befüllt, sobald Sie das Datum in der Fußzeile ausgefüllt haben.</a:t>
            </a:r>
          </a:p>
          <a:p>
            <a:pPr marL="171450" indent="-171450">
              <a:buFont typeface="Symbol" panose="05050102010706020507" pitchFamily="18" charset="2"/>
              <a:buChar char="-"/>
            </a:pPr>
            <a:r>
              <a:rPr lang="de-DE" sz="1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„Titel der Präsentation“ und „Optionaler Absender“ </a:t>
            </a:r>
            <a:r>
              <a:rPr lang="de-DE" sz="1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werden NICHT automatisch befüllt, diese beiden Felder müssen Sie händisch ausfüllen</a:t>
            </a:r>
            <a:r>
              <a:rPr lang="de-DE" sz="1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</a:t>
            </a:r>
          </a:p>
          <a:p>
            <a:endParaRPr lang="de-DE" sz="1200" dirty="0"/>
          </a:p>
        </p:txBody>
      </p:sp>
      <p:sp>
        <p:nvSpPr>
          <p:cNvPr id="13" name="Titel 1"/>
          <p:cNvSpPr>
            <a:spLocks noGrp="1"/>
          </p:cNvSpPr>
          <p:nvPr>
            <p:ph type="title"/>
          </p:nvPr>
        </p:nvSpPr>
        <p:spPr>
          <a:xfrm>
            <a:off x="766763" y="620712"/>
            <a:ext cx="9217025" cy="576039"/>
          </a:xfrm>
        </p:spPr>
        <p:txBody>
          <a:bodyPr/>
          <a:lstStyle/>
          <a:p>
            <a:r>
              <a:rPr lang="de-DE" dirty="0" smtClean="0"/>
              <a:t>Wichtiger Hinweis zum richtigen Ausfüllen der Titelfolie und der Fußzeile</a:t>
            </a:r>
            <a:endParaRPr lang="de-DE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117" t="38740" r="31120" b="27009"/>
          <a:stretch/>
        </p:blipFill>
        <p:spPr bwMode="auto">
          <a:xfrm>
            <a:off x="7294131" y="1700213"/>
            <a:ext cx="4150432" cy="2880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42922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>
                <a:solidFill>
                  <a:schemeClr val="bg1"/>
                </a:solidFill>
              </a:rPr>
              <a:t>Kapiteltrenner</a:t>
            </a:r>
            <a:r>
              <a:rPr lang="de-DE" dirty="0" smtClean="0">
                <a:solidFill>
                  <a:schemeClr val="bg1"/>
                </a:solidFill>
              </a:rPr>
              <a:t/>
            </a:r>
            <a:br>
              <a:rPr lang="de-DE" dirty="0" smtClean="0">
                <a:solidFill>
                  <a:schemeClr val="bg1"/>
                </a:solidFill>
              </a:rPr>
            </a:br>
            <a:r>
              <a:rPr lang="de-DE" dirty="0" smtClean="0">
                <a:solidFill>
                  <a:schemeClr val="bg1"/>
                </a:solidFill>
              </a:rPr>
              <a:t>—</a:t>
            </a:r>
            <a:endParaRPr lang="de-DE" dirty="0">
              <a:solidFill>
                <a:schemeClr val="bg1"/>
              </a:solidFill>
            </a:endParaRP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>
                <a:solidFill>
                  <a:schemeClr val="bg1"/>
                </a:solidFill>
              </a:rPr>
              <a:t>Optionaler Untertitel</a:t>
            </a:r>
            <a:endParaRPr lang="de-DE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740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Inhalt</a:t>
            </a:r>
            <a:endParaRPr lang="de-DE" dirty="0"/>
          </a:p>
        </p:txBody>
      </p:sp>
      <p:graphicFrame>
        <p:nvGraphicFramePr>
          <p:cNvPr id="5" name="Inhaltsplatzhalter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57644127"/>
              </p:ext>
            </p:extLst>
          </p:nvPr>
        </p:nvGraphicFramePr>
        <p:xfrm>
          <a:off x="766763" y="1700215"/>
          <a:ext cx="5545138" cy="36201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7207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82441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de-DE" sz="1400" b="1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de-DE" sz="14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432000" marT="360000" marB="180000" anchor="b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</a:pPr>
                      <a:r>
                        <a:rPr lang="de-DE" sz="1400" dirty="0" smtClean="0">
                          <a:solidFill>
                            <a:schemeClr val="tx1"/>
                          </a:solidFill>
                        </a:rPr>
                        <a:t>Kapitel 1</a:t>
                      </a:r>
                      <a:endParaRPr lang="de-DE" sz="1400" dirty="0">
                        <a:solidFill>
                          <a:schemeClr val="tx1"/>
                        </a:solidFill>
                      </a:endParaRPr>
                    </a:p>
                  </a:txBody>
                  <a:tcPr marL="0" marT="360000" marB="180000" anchor="b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de-DE" sz="1400" b="1" dirty="0" smtClean="0">
                          <a:solidFill>
                            <a:schemeClr val="tx1"/>
                          </a:solidFill>
                        </a:rPr>
                        <a:t>5</a:t>
                      </a:r>
                      <a:endParaRPr lang="de-DE" sz="14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432000" marT="180000" marB="180000" anchor="b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</a:pPr>
                      <a:r>
                        <a:rPr lang="de-DE" sz="1400" dirty="0" smtClean="0">
                          <a:solidFill>
                            <a:schemeClr val="tx1"/>
                          </a:solidFill>
                        </a:rPr>
                        <a:t>Kapitel 2</a:t>
                      </a:r>
                      <a:endParaRPr lang="de-DE" sz="1400" dirty="0">
                        <a:solidFill>
                          <a:schemeClr val="tx1"/>
                        </a:solidFill>
                      </a:endParaRPr>
                    </a:p>
                  </a:txBody>
                  <a:tcPr marL="0" marT="180000" marB="180000"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de-DE" sz="1400" b="1" dirty="0" smtClean="0">
                          <a:solidFill>
                            <a:schemeClr val="tx1"/>
                          </a:solidFill>
                        </a:rPr>
                        <a:t>7</a:t>
                      </a:r>
                      <a:endParaRPr lang="de-DE" sz="14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432000" marT="180000" marB="180000" anchor="b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</a:pPr>
                      <a:r>
                        <a:rPr lang="de-DE" sz="1400" dirty="0" smtClean="0">
                          <a:solidFill>
                            <a:schemeClr val="tx1"/>
                          </a:solidFill>
                        </a:rPr>
                        <a:t>Kapitel 3</a:t>
                      </a:r>
                      <a:endParaRPr lang="de-DE" sz="1400" dirty="0">
                        <a:solidFill>
                          <a:schemeClr val="tx1"/>
                        </a:solidFill>
                      </a:endParaRPr>
                    </a:p>
                  </a:txBody>
                  <a:tcPr marL="0" marT="180000" marB="180000"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de-DE" sz="1400" b="1" dirty="0" smtClean="0">
                          <a:solidFill>
                            <a:schemeClr val="tx1"/>
                          </a:solidFill>
                        </a:rPr>
                        <a:t>8</a:t>
                      </a:r>
                      <a:endParaRPr lang="de-DE" sz="14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432000" marT="180000" marB="180000" anchor="b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</a:pPr>
                      <a:r>
                        <a:rPr lang="de-DE" sz="1400" dirty="0" smtClean="0">
                          <a:solidFill>
                            <a:schemeClr val="tx1"/>
                          </a:solidFill>
                        </a:rPr>
                        <a:t>Kapitel 4</a:t>
                      </a:r>
                      <a:endParaRPr lang="de-DE" sz="1400" dirty="0">
                        <a:solidFill>
                          <a:schemeClr val="tx1"/>
                        </a:solidFill>
                      </a:endParaRPr>
                    </a:p>
                  </a:txBody>
                  <a:tcPr marL="0" marT="180000" marB="180000" anchor="b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de-DE" sz="1400" b="1" dirty="0" smtClean="0">
                          <a:solidFill>
                            <a:schemeClr val="tx1"/>
                          </a:solidFill>
                        </a:rPr>
                        <a:t>12</a:t>
                      </a:r>
                      <a:endParaRPr lang="de-DE" sz="14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432000" marT="180000" marB="180000" anchor="b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</a:pPr>
                      <a:r>
                        <a:rPr lang="de-DE" sz="1400" dirty="0" smtClean="0">
                          <a:solidFill>
                            <a:schemeClr val="tx1"/>
                          </a:solidFill>
                        </a:rPr>
                        <a:t>Kapitel 5</a:t>
                      </a:r>
                      <a:endParaRPr lang="de-DE" sz="1400" dirty="0">
                        <a:solidFill>
                          <a:schemeClr val="tx1"/>
                        </a:solidFill>
                      </a:endParaRPr>
                    </a:p>
                  </a:txBody>
                  <a:tcPr marL="0" marT="180000" marB="180000" anchor="b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de-DE" sz="1400" b="1" dirty="0" smtClean="0">
                          <a:solidFill>
                            <a:schemeClr val="tx1"/>
                          </a:solidFill>
                        </a:rPr>
                        <a:t>20</a:t>
                      </a:r>
                      <a:endParaRPr lang="de-DE" sz="14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432000" marT="180000" marB="180000" anchor="b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</a:pPr>
                      <a:r>
                        <a:rPr lang="de-DE" sz="1400" dirty="0" smtClean="0">
                          <a:solidFill>
                            <a:schemeClr val="tx1"/>
                          </a:solidFill>
                        </a:rPr>
                        <a:t>Kapitel 6</a:t>
                      </a:r>
                      <a:endParaRPr lang="de-DE" sz="1400" dirty="0">
                        <a:solidFill>
                          <a:schemeClr val="tx1"/>
                        </a:solidFill>
                      </a:endParaRPr>
                    </a:p>
                  </a:txBody>
                  <a:tcPr marL="0" marT="180000" marB="180000" anchor="b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Titel der Präsentation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B5B4E9-0313-4949-9CA1-0E585048ABAC}" type="slidenum">
              <a:rPr lang="de-DE" smtClean="0"/>
              <a:pPr/>
              <a:t>4</a:t>
            </a:fld>
            <a:endParaRPr lang="de-DE" dirty="0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XX.XX.20XX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862180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Überschrift</a:t>
            </a:r>
            <a:endParaRPr lang="de-DE" dirty="0"/>
          </a:p>
        </p:txBody>
      </p:sp>
      <p:sp>
        <p:nvSpPr>
          <p:cNvPr id="6" name="Datumsplatzhalt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XX.XX.20XX</a:t>
            </a:r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Titel der Präsentation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B5B4E9-0313-4949-9CA1-0E585048ABAC}" type="slidenum">
              <a:rPr lang="de-DE" smtClean="0"/>
              <a:pPr/>
              <a:t>5</a:t>
            </a:fld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de-DE" dirty="0" smtClean="0"/>
              <a:t>Dies ist ein </a:t>
            </a:r>
            <a:r>
              <a:rPr lang="de-DE" b="1" dirty="0" err="1" smtClean="0"/>
              <a:t>Typoblindtext</a:t>
            </a:r>
            <a:r>
              <a:rPr lang="de-DE" dirty="0" smtClean="0"/>
              <a:t>. An ihm kann man sehen, ob alle Buchstaben da sind und wie sie aussehen.</a:t>
            </a:r>
          </a:p>
          <a:p>
            <a:pPr lvl="1"/>
            <a:r>
              <a:rPr lang="de-DE" dirty="0" smtClean="0"/>
              <a:t>Manchmal benutzt man Worte wie </a:t>
            </a:r>
            <a:r>
              <a:rPr lang="de-DE" dirty="0" err="1" smtClean="0"/>
              <a:t>Hamburgefonts</a:t>
            </a:r>
            <a:r>
              <a:rPr lang="de-DE" dirty="0" smtClean="0"/>
              <a:t>, </a:t>
            </a:r>
            <a:r>
              <a:rPr lang="de-DE" dirty="0" err="1" smtClean="0"/>
              <a:t>Rafgenduks</a:t>
            </a:r>
            <a:r>
              <a:rPr lang="de-DE" dirty="0" smtClean="0"/>
              <a:t> oder </a:t>
            </a:r>
            <a:r>
              <a:rPr lang="de-DE" dirty="0" err="1" smtClean="0"/>
              <a:t>Handgloves</a:t>
            </a:r>
            <a:r>
              <a:rPr lang="de-DE" dirty="0" smtClean="0"/>
              <a:t>, </a:t>
            </a:r>
            <a:br>
              <a:rPr lang="de-DE" dirty="0" smtClean="0"/>
            </a:br>
            <a:r>
              <a:rPr lang="de-DE" dirty="0" smtClean="0"/>
              <a:t>um Schriften zu testen. Manchmal Sätze, die alle Buchstaben des Alphabets enthalten – man nennt diese Sätze »</a:t>
            </a:r>
            <a:r>
              <a:rPr lang="de-DE" dirty="0" err="1" smtClean="0"/>
              <a:t>Pangrams</a:t>
            </a:r>
            <a:r>
              <a:rPr lang="de-DE" dirty="0" smtClean="0"/>
              <a:t>«. Sehr bekannt ist dieser: </a:t>
            </a:r>
          </a:p>
          <a:p>
            <a:pPr lvl="2">
              <a:buFont typeface="Symbol" panose="05050102010706020507" pitchFamily="18" charset="2"/>
              <a:buChar char="-"/>
            </a:pPr>
            <a:r>
              <a:rPr lang="de-DE" dirty="0" smtClean="0"/>
              <a:t>The quick </a:t>
            </a:r>
            <a:r>
              <a:rPr lang="de-DE" dirty="0" err="1" smtClean="0"/>
              <a:t>brown</a:t>
            </a:r>
            <a:r>
              <a:rPr lang="de-DE" dirty="0" smtClean="0"/>
              <a:t> </a:t>
            </a:r>
            <a:r>
              <a:rPr lang="de-DE" dirty="0" err="1" smtClean="0"/>
              <a:t>fox</a:t>
            </a:r>
            <a:r>
              <a:rPr lang="de-DE" dirty="0" smtClean="0"/>
              <a:t> </a:t>
            </a:r>
            <a:r>
              <a:rPr lang="de-DE" dirty="0" err="1" smtClean="0"/>
              <a:t>jumps</a:t>
            </a:r>
            <a:r>
              <a:rPr lang="de-DE" dirty="0" smtClean="0"/>
              <a:t> </a:t>
            </a:r>
            <a:r>
              <a:rPr lang="de-DE" dirty="0" err="1" smtClean="0"/>
              <a:t>over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lazy</a:t>
            </a:r>
            <a:r>
              <a:rPr lang="de-DE" dirty="0" smtClean="0"/>
              <a:t> </a:t>
            </a:r>
            <a:r>
              <a:rPr lang="de-DE" dirty="0" err="1" smtClean="0"/>
              <a:t>old</a:t>
            </a:r>
            <a:r>
              <a:rPr lang="de-DE" dirty="0" smtClean="0"/>
              <a:t> </a:t>
            </a:r>
            <a:r>
              <a:rPr lang="de-DE" dirty="0" err="1" smtClean="0"/>
              <a:t>dog</a:t>
            </a:r>
            <a:r>
              <a:rPr lang="de-DE" dirty="0" smtClean="0"/>
              <a:t>. </a:t>
            </a:r>
          </a:p>
          <a:p>
            <a:pPr lvl="3">
              <a:buFont typeface="Symbol" panose="05050102010706020507" pitchFamily="18" charset="2"/>
              <a:buChar char="-"/>
            </a:pPr>
            <a:r>
              <a:rPr lang="de-DE" dirty="0" smtClean="0"/>
              <a:t>Oft werden in </a:t>
            </a:r>
            <a:r>
              <a:rPr lang="de-DE" dirty="0" err="1" smtClean="0"/>
              <a:t>Typoblindtexte</a:t>
            </a:r>
            <a:r>
              <a:rPr lang="de-DE" dirty="0" smtClean="0"/>
              <a:t> auch fremdsprachige Satzteile eingebaut </a:t>
            </a:r>
            <a:br>
              <a:rPr lang="de-DE" dirty="0" smtClean="0"/>
            </a:br>
            <a:r>
              <a:rPr lang="de-DE" dirty="0" smtClean="0"/>
              <a:t>(AVAIL® </a:t>
            </a:r>
            <a:r>
              <a:rPr lang="de-DE" dirty="0" err="1" smtClean="0"/>
              <a:t>and</a:t>
            </a:r>
            <a:r>
              <a:rPr lang="de-DE" dirty="0" smtClean="0"/>
              <a:t> </a:t>
            </a:r>
            <a:r>
              <a:rPr lang="de-DE" dirty="0" err="1" smtClean="0"/>
              <a:t>Wefox</a:t>
            </a:r>
            <a:r>
              <a:rPr lang="de-DE" dirty="0" smtClean="0"/>
              <a:t>™ </a:t>
            </a:r>
            <a:r>
              <a:rPr lang="de-DE" dirty="0" err="1" smtClean="0"/>
              <a:t>are</a:t>
            </a:r>
            <a:r>
              <a:rPr lang="de-DE" dirty="0" smtClean="0"/>
              <a:t> </a:t>
            </a:r>
            <a:r>
              <a:rPr lang="de-DE" dirty="0" err="1" smtClean="0"/>
              <a:t>testing</a:t>
            </a:r>
            <a:r>
              <a:rPr lang="de-DE" dirty="0" smtClean="0"/>
              <a:t> </a:t>
            </a:r>
            <a:r>
              <a:rPr lang="de-DE" dirty="0" err="1" smtClean="0"/>
              <a:t>aussi</a:t>
            </a:r>
            <a:r>
              <a:rPr lang="de-DE" dirty="0" smtClean="0"/>
              <a:t> la </a:t>
            </a:r>
            <a:r>
              <a:rPr lang="de-DE" dirty="0" err="1" smtClean="0"/>
              <a:t>Kerning</a:t>
            </a:r>
            <a:r>
              <a:rPr lang="de-DE" dirty="0" smtClean="0"/>
              <a:t>), um die Wirkung in anderen Sprachen zu testen.</a:t>
            </a:r>
          </a:p>
          <a:p>
            <a:pPr lvl="4"/>
            <a:r>
              <a:rPr lang="de-DE" dirty="0" smtClean="0"/>
              <a:t>Genauso wichtig sind mittlerweile auch </a:t>
            </a:r>
            <a:r>
              <a:rPr lang="de-DE" dirty="0" err="1" smtClean="0"/>
              <a:t>Âçcèñtë</a:t>
            </a:r>
            <a:r>
              <a:rPr lang="de-DE" dirty="0" smtClean="0"/>
              <a:t>, die in neueren Schriften aber fast immer enthalten sind.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0329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el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Text-Bild-Kombination</a:t>
            </a:r>
            <a:endParaRPr lang="de-DE" dirty="0"/>
          </a:p>
        </p:txBody>
      </p:sp>
      <p:pic>
        <p:nvPicPr>
          <p:cNvPr id="2" name="Bildplatzhalter 1"/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73" r="5173"/>
          <a:stretch>
            <a:fillRect/>
          </a:stretch>
        </p:blipFill>
        <p:spPr/>
      </p:pic>
      <p:sp>
        <p:nvSpPr>
          <p:cNvPr id="3" name="Inhaltsplatzhalter 2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615572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Säulendiagramm</a:t>
            </a:r>
          </a:p>
        </p:txBody>
      </p:sp>
      <p:graphicFrame>
        <p:nvGraphicFramePr>
          <p:cNvPr id="9" name="Inhaltsplatzhalter 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4044180"/>
              </p:ext>
            </p:extLst>
          </p:nvPr>
        </p:nvGraphicFramePr>
        <p:xfrm>
          <a:off x="766763" y="1700213"/>
          <a:ext cx="10658475" cy="43211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 smtClean="0"/>
              <a:t>XX.XX.20XX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smtClean="0"/>
              <a:t>Titel der Präsentation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B5B4E9-0313-4949-9CA1-0E585048ABAC}" type="slidenum">
              <a:rPr lang="de-DE" smtClean="0"/>
              <a:pPr/>
              <a:t>7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67794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MockUps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766763" y="1700213"/>
            <a:ext cx="6337349" cy="4321175"/>
          </a:xfrm>
        </p:spPr>
        <p:txBody>
          <a:bodyPr/>
          <a:lstStyle/>
          <a:p>
            <a:r>
              <a:rPr lang="de-DE" dirty="0"/>
              <a:t>Zwischenüberschrift </a:t>
            </a:r>
            <a:r>
              <a:rPr lang="de-DE" dirty="0" err="1"/>
              <a:t>Verdana</a:t>
            </a:r>
            <a:r>
              <a:rPr lang="de-DE" dirty="0"/>
              <a:t> 22 </a:t>
            </a:r>
            <a:r>
              <a:rPr lang="de-DE" dirty="0" err="1"/>
              <a:t>pt</a:t>
            </a:r>
            <a:r>
              <a:rPr lang="de-DE" dirty="0"/>
              <a:t> [1. Ebene]</a:t>
            </a:r>
          </a:p>
          <a:p>
            <a:pPr lvl="1"/>
            <a:r>
              <a:rPr lang="de-DE" dirty="0"/>
              <a:t>Fließtext: </a:t>
            </a:r>
            <a:r>
              <a:rPr lang="de-DE" dirty="0" err="1"/>
              <a:t>Verdana</a:t>
            </a:r>
            <a:r>
              <a:rPr lang="de-DE" dirty="0"/>
              <a:t> 16 </a:t>
            </a:r>
            <a:r>
              <a:rPr lang="de-DE" dirty="0" err="1"/>
              <a:t>pt</a:t>
            </a:r>
            <a:r>
              <a:rPr lang="de-DE" dirty="0"/>
              <a:t> [2. Ebene – Formatierung der Ebenen: In der Registerkarte „Start“, in der Gruppe „Absatz“ die Funktion „Listenebene erhöhen“ (Den Einzug vergrößern) anwenden]</a:t>
            </a:r>
          </a:p>
          <a:p>
            <a:pPr lvl="2">
              <a:buFont typeface="Symbol" panose="05050102010706020507" pitchFamily="18" charset="2"/>
              <a:buChar char="-"/>
            </a:pPr>
            <a:r>
              <a:rPr lang="de-DE" dirty="0"/>
              <a:t>Aufzählung erste Hierarchie</a:t>
            </a:r>
          </a:p>
          <a:p>
            <a:pPr lvl="3">
              <a:buFont typeface="Symbol" panose="05050102010706020507" pitchFamily="18" charset="2"/>
              <a:buChar char="-"/>
            </a:pPr>
            <a:r>
              <a:rPr lang="de-DE" dirty="0"/>
              <a:t>Aufzählung zweite Hierarchie</a:t>
            </a:r>
          </a:p>
          <a:p>
            <a:pPr lvl="4"/>
            <a:r>
              <a:rPr lang="de-DE" dirty="0"/>
              <a:t>Nummerierung</a:t>
            </a:r>
          </a:p>
          <a:p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XX.XX.20XX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Titel der Präsentation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B5B4E9-0313-4949-9CA1-0E585048ABAC}" type="slidenum">
              <a:rPr lang="de-DE" smtClean="0"/>
              <a:pPr/>
              <a:t>8</a:t>
            </a:fld>
            <a:endParaRPr lang="de-DE" dirty="0"/>
          </a:p>
        </p:txBody>
      </p:sp>
      <p:sp>
        <p:nvSpPr>
          <p:cNvPr id="7" name="Textfeld 6"/>
          <p:cNvSpPr txBox="1"/>
          <p:nvPr/>
        </p:nvSpPr>
        <p:spPr>
          <a:xfrm rot="16200000">
            <a:off x="10781824" y="3583687"/>
            <a:ext cx="1872208" cy="132168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de-DE" sz="600" dirty="0" err="1">
                <a:solidFill>
                  <a:schemeClr val="bg1">
                    <a:lumMod val="65000"/>
                  </a:schemeClr>
                </a:solidFill>
              </a:rPr>
              <a:t>Shutterstock</a:t>
            </a:r>
            <a:r>
              <a:rPr lang="de-DE" sz="600" dirty="0">
                <a:solidFill>
                  <a:schemeClr val="bg1">
                    <a:lumMod val="65000"/>
                  </a:schemeClr>
                </a:solidFill>
              </a:rPr>
              <a:t> # 745007638 © Alexander </a:t>
            </a:r>
            <a:r>
              <a:rPr lang="de-DE" sz="600" dirty="0" err="1">
                <a:solidFill>
                  <a:schemeClr val="bg1">
                    <a:lumMod val="65000"/>
                  </a:schemeClr>
                </a:solidFill>
              </a:rPr>
              <a:t>Trou</a:t>
            </a:r>
            <a:endParaRPr lang="de-DE" sz="600" dirty="0">
              <a:solidFill>
                <a:schemeClr val="bg1">
                  <a:lumMod val="65000"/>
                </a:schemeClr>
              </a:solidFill>
            </a:endParaRPr>
          </a:p>
        </p:txBody>
      </p:sp>
      <p:grpSp>
        <p:nvGrpSpPr>
          <p:cNvPr id="8" name="Gruppieren 7"/>
          <p:cNvGrpSpPr/>
          <p:nvPr/>
        </p:nvGrpSpPr>
        <p:grpSpPr>
          <a:xfrm>
            <a:off x="8328248" y="1196752"/>
            <a:ext cx="3024336" cy="4906039"/>
            <a:chOff x="8328248" y="1196752"/>
            <a:chExt cx="3024336" cy="4906039"/>
          </a:xfrm>
        </p:grpSpPr>
        <p:pic>
          <p:nvPicPr>
            <p:cNvPr id="9" name="Grafik 8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16280" y="1649448"/>
              <a:ext cx="2520280" cy="3567904"/>
            </a:xfrm>
            <a:prstGeom prst="rect">
              <a:avLst/>
            </a:prstGeom>
          </p:spPr>
        </p:pic>
        <p:pic>
          <p:nvPicPr>
            <p:cNvPr id="10" name="Grafik 9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613" r="20741"/>
            <a:stretch/>
          </p:blipFill>
          <p:spPr>
            <a:xfrm>
              <a:off x="8328248" y="1196752"/>
              <a:ext cx="3024336" cy="490603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83833142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MockUps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766763" y="1700213"/>
            <a:ext cx="6337349" cy="4321175"/>
          </a:xfrm>
        </p:spPr>
        <p:txBody>
          <a:bodyPr/>
          <a:lstStyle/>
          <a:p>
            <a:r>
              <a:rPr lang="de-DE" dirty="0"/>
              <a:t>Zwischenüberschrift </a:t>
            </a:r>
            <a:r>
              <a:rPr lang="de-DE" dirty="0" err="1"/>
              <a:t>Verdana</a:t>
            </a:r>
            <a:r>
              <a:rPr lang="de-DE" dirty="0"/>
              <a:t> 22 </a:t>
            </a:r>
            <a:r>
              <a:rPr lang="de-DE" dirty="0" err="1"/>
              <a:t>pt</a:t>
            </a:r>
            <a:r>
              <a:rPr lang="de-DE" dirty="0"/>
              <a:t> [1. Ebene]</a:t>
            </a:r>
          </a:p>
          <a:p>
            <a:pPr lvl="1"/>
            <a:r>
              <a:rPr lang="de-DE" dirty="0"/>
              <a:t>Fließtext: </a:t>
            </a:r>
            <a:r>
              <a:rPr lang="de-DE" dirty="0" err="1"/>
              <a:t>Verdana</a:t>
            </a:r>
            <a:r>
              <a:rPr lang="de-DE" dirty="0"/>
              <a:t> 16 </a:t>
            </a:r>
            <a:r>
              <a:rPr lang="de-DE" dirty="0" err="1"/>
              <a:t>pt</a:t>
            </a:r>
            <a:r>
              <a:rPr lang="de-DE" dirty="0"/>
              <a:t> [2. Ebene – Formatierung der Ebenen: In der Registerkarte „Start“, in der Gruppe „Absatz“ die Funktion „Listenebene erhöhen“ (Den Einzug vergrößern) anwenden]</a:t>
            </a:r>
          </a:p>
          <a:p>
            <a:pPr lvl="2">
              <a:buFont typeface="Symbol" panose="05050102010706020507" pitchFamily="18" charset="2"/>
              <a:buChar char="-"/>
            </a:pPr>
            <a:r>
              <a:rPr lang="de-DE" dirty="0"/>
              <a:t>Aufzählung erste Hierarchie</a:t>
            </a:r>
          </a:p>
          <a:p>
            <a:pPr lvl="3">
              <a:buFont typeface="Symbol" panose="05050102010706020507" pitchFamily="18" charset="2"/>
              <a:buChar char="-"/>
            </a:pPr>
            <a:r>
              <a:rPr lang="de-DE" dirty="0"/>
              <a:t>Aufzählung zweite Hierarchie</a:t>
            </a:r>
          </a:p>
          <a:p>
            <a:pPr lvl="4"/>
            <a:r>
              <a:rPr lang="de-DE" dirty="0"/>
              <a:t>Nummerierung</a:t>
            </a:r>
          </a:p>
          <a:p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XX.XX.20XX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Titel der Präsentation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B5B4E9-0313-4949-9CA1-0E585048ABAC}" type="slidenum">
              <a:rPr lang="de-DE" smtClean="0"/>
              <a:pPr/>
              <a:t>9</a:t>
            </a:fld>
            <a:endParaRPr lang="de-DE" dirty="0"/>
          </a:p>
        </p:txBody>
      </p:sp>
      <p:sp>
        <p:nvSpPr>
          <p:cNvPr id="15" name="Textfeld 14"/>
          <p:cNvSpPr txBox="1"/>
          <p:nvPr/>
        </p:nvSpPr>
        <p:spPr>
          <a:xfrm rot="16200000">
            <a:off x="10781824" y="3583687"/>
            <a:ext cx="1872208" cy="132168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de-DE" sz="600" dirty="0" err="1">
                <a:solidFill>
                  <a:schemeClr val="bg1">
                    <a:lumMod val="65000"/>
                  </a:schemeClr>
                </a:solidFill>
              </a:rPr>
              <a:t>Shutterstock</a:t>
            </a:r>
            <a:r>
              <a:rPr lang="de-DE" sz="600" dirty="0">
                <a:solidFill>
                  <a:schemeClr val="bg1">
                    <a:lumMod val="65000"/>
                  </a:schemeClr>
                </a:solidFill>
              </a:rPr>
              <a:t> # 745007638 © Alexander </a:t>
            </a:r>
            <a:r>
              <a:rPr lang="de-DE" sz="600" dirty="0" err="1">
                <a:solidFill>
                  <a:schemeClr val="bg1">
                    <a:lumMod val="65000"/>
                  </a:schemeClr>
                </a:solidFill>
              </a:rPr>
              <a:t>Trou</a:t>
            </a:r>
            <a:endParaRPr lang="de-DE" sz="600" dirty="0">
              <a:solidFill>
                <a:schemeClr val="bg1">
                  <a:lumMod val="65000"/>
                </a:schemeClr>
              </a:solidFill>
            </a:endParaRPr>
          </a:p>
        </p:txBody>
      </p:sp>
      <p:grpSp>
        <p:nvGrpSpPr>
          <p:cNvPr id="16" name="Gruppieren 15"/>
          <p:cNvGrpSpPr/>
          <p:nvPr/>
        </p:nvGrpSpPr>
        <p:grpSpPr>
          <a:xfrm>
            <a:off x="8328248" y="1196752"/>
            <a:ext cx="3024336" cy="4906039"/>
            <a:chOff x="8328248" y="1196752"/>
            <a:chExt cx="3024336" cy="4906039"/>
          </a:xfrm>
        </p:grpSpPr>
        <p:sp>
          <p:nvSpPr>
            <p:cNvPr id="17" name="Rechteck 16"/>
            <p:cNvSpPr/>
            <p:nvPr/>
          </p:nvSpPr>
          <p:spPr>
            <a:xfrm>
              <a:off x="8544592" y="1340768"/>
              <a:ext cx="2663975" cy="388843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90000" rIns="91440" bIns="90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de-DE" sz="1600" dirty="0" err="1" smtClean="0">
                <a:solidFill>
                  <a:schemeClr val="tx1"/>
                </a:solidFill>
              </a:endParaRPr>
            </a:p>
          </p:txBody>
        </p:sp>
        <p:pic>
          <p:nvPicPr>
            <p:cNvPr id="18" name="Grafik 17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613" r="20741"/>
            <a:stretch/>
          </p:blipFill>
          <p:spPr>
            <a:xfrm>
              <a:off x="8328248" y="1196752"/>
              <a:ext cx="3024336" cy="490603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550035055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NGUAGE" val="1031"/>
</p:tagLst>
</file>

<file path=ppt/theme/theme1.xml><?xml version="1.0" encoding="utf-8"?>
<a:theme xmlns:a="http://schemas.openxmlformats.org/drawingml/2006/main" name="Helios_PPT_1.0.5">
  <a:themeElements>
    <a:clrScheme name="Benutzerdefiniert 1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FF0045"/>
      </a:accent1>
      <a:accent2>
        <a:srgbClr val="29B8C5"/>
      </a:accent2>
      <a:accent3>
        <a:srgbClr val="216B4A"/>
      </a:accent3>
      <a:accent4>
        <a:srgbClr val="63B64D"/>
      </a:accent4>
      <a:accent5>
        <a:srgbClr val="FFF14B"/>
      </a:accent5>
      <a:accent6>
        <a:srgbClr val="5000CD"/>
      </a:accent6>
      <a:hlink>
        <a:srgbClr val="5F5F5F"/>
      </a:hlink>
      <a:folHlink>
        <a:srgbClr val="919191"/>
      </a:folHlink>
    </a:clrScheme>
    <a:fontScheme name="Helios Schriften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bg1">
            <a:lumMod val="95000"/>
          </a:schemeClr>
        </a:solidFill>
        <a:ln>
          <a:noFill/>
        </a:ln>
      </a:spPr>
      <a:bodyPr rot="0" spcFirstLastPara="0" vertOverflow="overflow" horzOverflow="overflow" vert="horz" wrap="square" lIns="91440" tIns="90000" rIns="91440" bIns="90000" numCol="1" spcCol="0" rtlCol="0" fromWordArt="0" anchor="t" anchorCtr="0" forceAA="0" compatLnSpc="1">
        <a:prstTxWarp prst="textNoShape">
          <a:avLst/>
        </a:prstTxWarp>
        <a:noAutofit/>
      </a:bodyPr>
      <a:lstStyle>
        <a:defPPr algn="ctr">
          <a:defRPr sz="1600" dirty="0" err="1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rgbClr val="3B3B3B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noAutofit/>
      </a:bodyPr>
      <a:lstStyle>
        <a:defPPr>
          <a:defRPr sz="1600"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Helios_PPT_Masterfolien_1-0-7.potx" id="{6D2605E8-8D3A-4DE2-868D-4C08B7F10137}" vid="{617255A8-1926-4111-9D91-8C1003E57A4C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Helios_PPT_Masterfolien_1-0-7</Template>
  <TotalTime>0</TotalTime>
  <Words>636</Words>
  <Application>Microsoft Office PowerPoint</Application>
  <PresentationFormat>Breitbild</PresentationFormat>
  <Paragraphs>131</Paragraphs>
  <Slides>19</Slides>
  <Notes>4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19</vt:i4>
      </vt:variant>
    </vt:vector>
  </HeadingPairs>
  <TitlesOfParts>
    <vt:vector size="24" baseType="lpstr">
      <vt:lpstr>Arial</vt:lpstr>
      <vt:lpstr>Calibri</vt:lpstr>
      <vt:lpstr>Symbol</vt:lpstr>
      <vt:lpstr>Verdana</vt:lpstr>
      <vt:lpstr>Helios_PPT_1.0.5</vt:lpstr>
      <vt:lpstr>Titel der  Präsentation —</vt:lpstr>
      <vt:lpstr>Wichtiger Hinweis zum richtigen Ausfüllen der Titelfolie und der Fußzeile</vt:lpstr>
      <vt:lpstr>Kapiteltrenner —</vt:lpstr>
      <vt:lpstr>Inhalt</vt:lpstr>
      <vt:lpstr>Überschrift</vt:lpstr>
      <vt:lpstr>Text-Bild-Kombination</vt:lpstr>
      <vt:lpstr>Säulendiagramm</vt:lpstr>
      <vt:lpstr>MockUps</vt:lpstr>
      <vt:lpstr>MockUps</vt:lpstr>
      <vt:lpstr>MockUps</vt:lpstr>
      <vt:lpstr>MockUps</vt:lpstr>
      <vt:lpstr>MockUps</vt:lpstr>
      <vt:lpstr>MockUps</vt:lpstr>
      <vt:lpstr>Helios Farbpalette</vt:lpstr>
      <vt:lpstr>Textformatierungen mit Listenebenen</vt:lpstr>
      <vt:lpstr>Kapiteltrenner —</vt:lpstr>
      <vt:lpstr>Kapiteltrenner —</vt:lpstr>
      <vt:lpstr>Kapiteltrenner —</vt:lpstr>
      <vt:lpstr>Vielen Dank für  Ihre Aufmerksamkeit —</vt:lpstr>
    </vt:vector>
  </TitlesOfParts>
  <Company>Helios Kliniken GmbH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Titel der  Präsentation —</dc:title>
  <dc:creator>Messall, Jenny</dc:creator>
  <dc:description>Vorlage Praesentation – Office 2013;_x000d_
Version 001;_x000d_
2017-07-26;</dc:description>
  <cp:lastModifiedBy>Colditz, Victoria</cp:lastModifiedBy>
  <cp:revision>2</cp:revision>
  <dcterms:created xsi:type="dcterms:W3CDTF">2021-02-22T09:18:24Z</dcterms:created>
  <dcterms:modified xsi:type="dcterms:W3CDTF">2022-03-21T10:30:23Z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Erstellt von">
    <vt:lpwstr>edenspiekermann</vt:lpwstr>
  </property>
  <property fmtid="{D5CDD505-2E9C-101B-9397-08002B2CF9AE}" pid="3" name="Erstellt am">
    <vt:lpwstr>2017-07-26</vt:lpwstr>
  </property>
  <property fmtid="{D5CDD505-2E9C-101B-9397-08002B2CF9AE}" pid="4" name="Bearbeiter">
    <vt:lpwstr>gadamovich | office implementation</vt:lpwstr>
  </property>
  <property fmtid="{D5CDD505-2E9C-101B-9397-08002B2CF9AE}" pid="5" name="Version">
    <vt:lpwstr>001</vt:lpwstr>
  </property>
  <property fmtid="{D5CDD505-2E9C-101B-9397-08002B2CF9AE}" pid="6" name="Version vom">
    <vt:lpwstr>2017-07-26</vt:lpwstr>
  </property>
</Properties>
</file>